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7" r:id="rId2"/>
    <p:sldId id="258" r:id="rId3"/>
    <p:sldId id="259" r:id="rId4"/>
    <p:sldId id="266" r:id="rId5"/>
    <p:sldId id="273" r:id="rId6"/>
    <p:sldId id="262" r:id="rId7"/>
    <p:sldId id="275" r:id="rId8"/>
    <p:sldId id="272" r:id="rId9"/>
    <p:sldId id="263" r:id="rId10"/>
    <p:sldId id="281" r:id="rId11"/>
    <p:sldId id="282" r:id="rId12"/>
    <p:sldId id="283" r:id="rId13"/>
    <p:sldId id="284" r:id="rId14"/>
    <p:sldId id="285" r:id="rId15"/>
    <p:sldId id="286" r:id="rId16"/>
    <p:sldId id="288" r:id="rId17"/>
    <p:sldId id="265" r:id="rId1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A5078"/>
    <a:srgbClr val="AF52BE"/>
    <a:srgbClr val="33DAF1"/>
    <a:srgbClr val="30BCE8"/>
    <a:srgbClr val="9293B3"/>
    <a:srgbClr val="9E8EB0"/>
    <a:srgbClr val="3C8EBD"/>
    <a:srgbClr val="4597B2"/>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78" autoAdjust="0"/>
  </p:normalViewPr>
  <p:slideViewPr>
    <p:cSldViewPr showGuides="1">
      <p:cViewPr varScale="1">
        <p:scale>
          <a:sx n="82" d="100"/>
          <a:sy n="82" d="100"/>
        </p:scale>
        <p:origin x="-1026" y="-96"/>
      </p:cViewPr>
      <p:guideLst>
        <p:guide orient="horz" pos="2028"/>
        <p:guide orient="horz" pos="2845"/>
        <p:guide pos="5239"/>
        <p:guide pos="1973"/>
        <p:guide pos="521"/>
        <p:guide pos="2880"/>
        <p:guide pos="42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07B5B8-E855-4247-AD84-2C6B43D12F54}" type="datetimeFigureOut">
              <a:rPr lang="zh-CN" altLang="en-US" smtClean="0"/>
              <a:t>2019/12/22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28E8C-53E1-4785-A1F0-1FE95CBC631F}" type="slidenum">
              <a:rPr lang="zh-CN" altLang="en-US" smtClean="0"/>
              <a:t>‹#›</a:t>
            </a:fld>
            <a:endParaRPr lang="zh-CN" altLang="en-US"/>
          </a:p>
        </p:txBody>
      </p:sp>
    </p:spTree>
    <p:extLst>
      <p:ext uri="{BB962C8B-B14F-4D97-AF65-F5344CB8AC3E}">
        <p14:creationId xmlns:p14="http://schemas.microsoft.com/office/powerpoint/2010/main" val="67840364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228E8C-53E1-4785-A1F0-1FE95CBC631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228E8C-53E1-4785-A1F0-1FE95CBC631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228E8C-53E1-4785-A1F0-1FE95CBC631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228E8C-53E1-4785-A1F0-1FE95CBC631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228E8C-53E1-4785-A1F0-1FE95CBC631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228E8C-53E1-4785-A1F0-1FE95CBC631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228E8C-53E1-4785-A1F0-1FE95CBC631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228E8C-53E1-4785-A1F0-1FE95CBC631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228E8C-53E1-4785-A1F0-1FE95CBC631F}" type="slidenum">
              <a:rPr lang="zh-CN" altLang="en-US" smtClean="0"/>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228E8C-53E1-4785-A1F0-1FE95CBC631F}"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228E8C-53E1-4785-A1F0-1FE95CBC631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228E8C-53E1-4785-A1F0-1FE95CBC631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228E8C-53E1-4785-A1F0-1FE95CBC631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228E8C-53E1-4785-A1F0-1FE95CBC631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228E8C-53E1-4785-A1F0-1FE95CBC631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228E8C-53E1-4785-A1F0-1FE95CBC631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228E8C-53E1-4785-A1F0-1FE95CBC631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B9B0E2C-469D-428A-9969-364EC37DEADE}" type="datetimeFigureOut">
              <a:rPr lang="zh-CN" altLang="en-US" smtClean="0"/>
              <a:t>2019/12/22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A66F879-158A-439E-BAE9-1C3A477B1E4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B9B0E2C-469D-428A-9969-364EC37DEADE}" type="datetimeFigureOut">
              <a:rPr lang="zh-CN" altLang="en-US" smtClean="0"/>
              <a:t>2019/12/22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A66F879-158A-439E-BAE9-1C3A477B1E4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6"/>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1" y="273846"/>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B9B0E2C-469D-428A-9969-364EC37DEADE}" type="datetimeFigureOut">
              <a:rPr lang="zh-CN" altLang="en-US" smtClean="0"/>
              <a:t>2019/12/22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A66F879-158A-439E-BAE9-1C3A477B1E4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B9B0E2C-469D-428A-9969-364EC37DEADE}" type="datetimeFigureOut">
              <a:rPr lang="zh-CN" altLang="en-US" smtClean="0"/>
              <a:t>2019/12/22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A66F879-158A-439E-BAE9-1C3A477B1E4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6"/>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9"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B9B0E2C-469D-428A-9969-364EC37DEADE}" type="datetimeFigureOut">
              <a:rPr lang="zh-CN" altLang="en-US" smtClean="0"/>
              <a:t>2019/12/22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A66F879-158A-439E-BAE9-1C3A477B1E4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1"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1"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B9B0E2C-469D-428A-9969-364EC37DEADE}" type="datetimeFigureOut">
              <a:rPr lang="zh-CN" altLang="en-US" smtClean="0"/>
              <a:t>2019/12/22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A66F879-158A-439E-BAE9-1C3A477B1E4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7"/>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1" y="1878807"/>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B9B0E2C-469D-428A-9969-364EC37DEADE}" type="datetimeFigureOut">
              <a:rPr lang="zh-CN" altLang="en-US" smtClean="0"/>
              <a:t>2019/12/22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A66F879-158A-439E-BAE9-1C3A477B1E4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B9B0E2C-469D-428A-9969-364EC37DEADE}" type="datetimeFigureOut">
              <a:rPr lang="zh-CN" altLang="en-US" smtClean="0"/>
              <a:t>2019/12/22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A66F879-158A-439E-BAE9-1C3A477B1E4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B0E2C-469D-428A-9969-364EC37DEADE}" type="datetimeFigureOut">
              <a:rPr lang="zh-CN" altLang="en-US" smtClean="0"/>
              <a:t>2019/12/22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A66F879-158A-439E-BAE9-1C3A477B1E4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71"/>
            <a:ext cx="462915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2"/>
            <a:ext cx="2949179"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B9B0E2C-469D-428A-9969-364EC37DEADE}" type="datetimeFigureOut">
              <a:rPr lang="zh-CN" altLang="en-US" smtClean="0"/>
              <a:t>2019/12/22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A66F879-158A-439E-BAE9-1C3A477B1E4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71"/>
            <a:ext cx="4629151"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2"/>
            <a:ext cx="2949179"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B9B0E2C-469D-428A-9969-364EC37DEADE}" type="datetimeFigureOut">
              <a:rPr lang="zh-CN" altLang="en-US" smtClean="0"/>
              <a:t>2019/12/22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A66F879-158A-439E-BAE9-1C3A477B1E4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1"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B9B0E2C-469D-428A-9969-364EC37DEADE}" type="datetimeFigureOut">
              <a:rPr lang="zh-CN" altLang="en-US" smtClean="0"/>
              <a:t>2019/12/22</a:t>
            </a:fld>
            <a:endParaRPr lang="zh-CN" altLang="en-US"/>
          </a:p>
        </p:txBody>
      </p:sp>
      <p:sp>
        <p:nvSpPr>
          <p:cNvPr id="5" name="Footer Placeholder 4"/>
          <p:cNvSpPr>
            <a:spLocks noGrp="1"/>
          </p:cNvSpPr>
          <p:nvPr>
            <p:ph type="ftr" sz="quarter" idx="3"/>
          </p:nvPr>
        </p:nvSpPr>
        <p:spPr>
          <a:xfrm>
            <a:off x="3028951"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1"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A66F879-158A-439E-BAE9-1C3A477B1E4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16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16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16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vl6pPr marL="1714500" algn="l" defTabSz="685165" rtl="0" eaLnBrk="1" latinLnBrk="0" hangingPunct="1">
        <a:defRPr sz="1350" kern="1200">
          <a:solidFill>
            <a:schemeClr val="tx1"/>
          </a:solidFill>
          <a:latin typeface="+mn-lt"/>
          <a:ea typeface="+mn-ea"/>
          <a:cs typeface="+mn-cs"/>
        </a:defRPr>
      </a:lvl6pPr>
      <a:lvl7pPr marL="2057400" algn="l" defTabSz="685165" rtl="0" eaLnBrk="1" latinLnBrk="0" hangingPunct="1">
        <a:defRPr sz="1350" kern="1200">
          <a:solidFill>
            <a:schemeClr val="tx1"/>
          </a:solidFill>
          <a:latin typeface="+mn-lt"/>
          <a:ea typeface="+mn-ea"/>
          <a:cs typeface="+mn-cs"/>
        </a:defRPr>
      </a:lvl7pPr>
      <a:lvl8pPr marL="2400300" algn="l" defTabSz="685165" rtl="0" eaLnBrk="1" latinLnBrk="0" hangingPunct="1">
        <a:defRPr sz="1350" kern="1200">
          <a:solidFill>
            <a:schemeClr val="tx1"/>
          </a:solidFill>
          <a:latin typeface="+mn-lt"/>
          <a:ea typeface="+mn-ea"/>
          <a:cs typeface="+mn-cs"/>
        </a:defRPr>
      </a:lvl8pPr>
      <a:lvl9pPr marL="2743200" algn="l" defTabSz="68516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000316" y="-2000186"/>
            <a:ext cx="5143371" cy="9144000"/>
          </a:xfrm>
          <a:prstGeom prst="rect">
            <a:avLst/>
          </a:prstGeom>
        </p:spPr>
      </p:pic>
      <p:sp>
        <p:nvSpPr>
          <p:cNvPr id="17" name="任意多边形 16"/>
          <p:cNvSpPr/>
          <p:nvPr/>
        </p:nvSpPr>
        <p:spPr>
          <a:xfrm>
            <a:off x="3365867" y="1062504"/>
            <a:ext cx="2412268" cy="2412267"/>
          </a:xfrm>
          <a:custGeom>
            <a:avLst/>
            <a:gdLst/>
            <a:ahLst/>
            <a:cxnLst/>
            <a:rect l="l" t="t" r="r" b="b"/>
            <a:pathLst>
              <a:path w="2808312" h="2808312">
                <a:moveTo>
                  <a:pt x="2251060" y="1431108"/>
                </a:moveTo>
                <a:cubicBezTo>
                  <a:pt x="2289693" y="1431108"/>
                  <a:pt x="2319411" y="1438909"/>
                  <a:pt x="2340214" y="1454511"/>
                </a:cubicBezTo>
                <a:cubicBezTo>
                  <a:pt x="2365474" y="1472342"/>
                  <a:pt x="2378104" y="1501688"/>
                  <a:pt x="2378104" y="1542551"/>
                </a:cubicBezTo>
                <a:lnTo>
                  <a:pt x="2378104" y="1551466"/>
                </a:lnTo>
                <a:cubicBezTo>
                  <a:pt x="2378104" y="1599015"/>
                  <a:pt x="2366960" y="1633562"/>
                  <a:pt x="2344672" y="1655108"/>
                </a:cubicBezTo>
                <a:cubicBezTo>
                  <a:pt x="2326841" y="1672938"/>
                  <a:pt x="2300095" y="1681854"/>
                  <a:pt x="2264433" y="1681854"/>
                </a:cubicBezTo>
                <a:cubicBezTo>
                  <a:pt x="2226543" y="1681854"/>
                  <a:pt x="2198682" y="1669967"/>
                  <a:pt x="2180851" y="1646192"/>
                </a:cubicBezTo>
                <a:cubicBezTo>
                  <a:pt x="2158563" y="1617217"/>
                  <a:pt x="2147419" y="1566697"/>
                  <a:pt x="2147419" y="1494630"/>
                </a:cubicBezTo>
                <a:lnTo>
                  <a:pt x="2147419" y="1442252"/>
                </a:lnTo>
                <a:cubicBezTo>
                  <a:pt x="2181594" y="1434823"/>
                  <a:pt x="2216141" y="1431108"/>
                  <a:pt x="2251060" y="1431108"/>
                </a:cubicBezTo>
                <a:close/>
                <a:moveTo>
                  <a:pt x="1094582" y="1181477"/>
                </a:moveTo>
                <a:cubicBezTo>
                  <a:pt x="1130244" y="1181477"/>
                  <a:pt x="1157361" y="1196336"/>
                  <a:pt x="1175935" y="1226054"/>
                </a:cubicBezTo>
                <a:cubicBezTo>
                  <a:pt x="1197481" y="1260230"/>
                  <a:pt x="1208253" y="1316694"/>
                  <a:pt x="1208253" y="1395447"/>
                </a:cubicBezTo>
                <a:lnTo>
                  <a:pt x="1208253" y="1464541"/>
                </a:lnTo>
                <a:cubicBezTo>
                  <a:pt x="1208253" y="1542551"/>
                  <a:pt x="1197481" y="1599015"/>
                  <a:pt x="1175935" y="1633934"/>
                </a:cubicBezTo>
                <a:cubicBezTo>
                  <a:pt x="1157361" y="1662166"/>
                  <a:pt x="1130244" y="1676282"/>
                  <a:pt x="1094582" y="1676282"/>
                </a:cubicBezTo>
                <a:cubicBezTo>
                  <a:pt x="1059664" y="1676282"/>
                  <a:pt x="1032917" y="1662166"/>
                  <a:pt x="1014344" y="1633934"/>
                </a:cubicBezTo>
                <a:cubicBezTo>
                  <a:pt x="992798" y="1599015"/>
                  <a:pt x="982025" y="1542551"/>
                  <a:pt x="982025" y="1464541"/>
                </a:cubicBezTo>
                <a:lnTo>
                  <a:pt x="982025" y="1395447"/>
                </a:lnTo>
                <a:cubicBezTo>
                  <a:pt x="982025" y="1316694"/>
                  <a:pt x="992798" y="1260230"/>
                  <a:pt x="1014344" y="1226054"/>
                </a:cubicBezTo>
                <a:cubicBezTo>
                  <a:pt x="1032917" y="1196336"/>
                  <a:pt x="1059664" y="1181477"/>
                  <a:pt x="1094582" y="1181477"/>
                </a:cubicBezTo>
                <a:close/>
                <a:moveTo>
                  <a:pt x="1676722" y="1084522"/>
                </a:moveTo>
                <a:cubicBezTo>
                  <a:pt x="1672264" y="1084522"/>
                  <a:pt x="1668178" y="1084894"/>
                  <a:pt x="1664463" y="1085636"/>
                </a:cubicBezTo>
                <a:lnTo>
                  <a:pt x="1503986" y="1141358"/>
                </a:lnTo>
                <a:cubicBezTo>
                  <a:pt x="1499528" y="1143587"/>
                  <a:pt x="1497299" y="1147301"/>
                  <a:pt x="1497299" y="1152502"/>
                </a:cubicBezTo>
                <a:lnTo>
                  <a:pt x="1497299" y="1241656"/>
                </a:lnTo>
                <a:cubicBezTo>
                  <a:pt x="1497299" y="1249085"/>
                  <a:pt x="1500642" y="1252800"/>
                  <a:pt x="1507329" y="1252800"/>
                </a:cubicBezTo>
                <a:lnTo>
                  <a:pt x="1511787" y="1252800"/>
                </a:lnTo>
                <a:lnTo>
                  <a:pt x="1627687" y="1214910"/>
                </a:lnTo>
                <a:lnTo>
                  <a:pt x="1627687" y="1755406"/>
                </a:lnTo>
                <a:cubicBezTo>
                  <a:pt x="1627687" y="1768036"/>
                  <a:pt x="1634002" y="1774351"/>
                  <a:pt x="1646632" y="1774351"/>
                </a:cubicBezTo>
                <a:lnTo>
                  <a:pt x="1738015" y="1774351"/>
                </a:lnTo>
                <a:cubicBezTo>
                  <a:pt x="1749902" y="1774351"/>
                  <a:pt x="1755846" y="1768036"/>
                  <a:pt x="1755846" y="1755406"/>
                </a:cubicBezTo>
                <a:lnTo>
                  <a:pt x="1755846" y="1102353"/>
                </a:lnTo>
                <a:cubicBezTo>
                  <a:pt x="1755846" y="1090466"/>
                  <a:pt x="1749902" y="1084522"/>
                  <a:pt x="1738015" y="1084522"/>
                </a:cubicBezTo>
                <a:close/>
                <a:moveTo>
                  <a:pt x="2278921" y="1076721"/>
                </a:moveTo>
                <a:cubicBezTo>
                  <a:pt x="2191995" y="1076721"/>
                  <a:pt x="2127730" y="1100495"/>
                  <a:pt x="2086125" y="1148044"/>
                </a:cubicBezTo>
                <a:cubicBezTo>
                  <a:pt x="2043034" y="1198565"/>
                  <a:pt x="2021488" y="1278432"/>
                  <a:pt x="2021488" y="1387646"/>
                </a:cubicBezTo>
                <a:lnTo>
                  <a:pt x="2021488" y="1494630"/>
                </a:lnTo>
                <a:cubicBezTo>
                  <a:pt x="2021488" y="1591214"/>
                  <a:pt x="2044891" y="1664395"/>
                  <a:pt x="2091697" y="1714172"/>
                </a:cubicBezTo>
                <a:cubicBezTo>
                  <a:pt x="2134045" y="1758749"/>
                  <a:pt x="2191624" y="1781038"/>
                  <a:pt x="2264433" y="1781038"/>
                </a:cubicBezTo>
                <a:cubicBezTo>
                  <a:pt x="2340214" y="1781038"/>
                  <a:pt x="2399279" y="1760235"/>
                  <a:pt x="2441627" y="1718630"/>
                </a:cubicBezTo>
                <a:cubicBezTo>
                  <a:pt x="2483232" y="1677025"/>
                  <a:pt x="2504034" y="1621303"/>
                  <a:pt x="2504034" y="1551466"/>
                </a:cubicBezTo>
                <a:lnTo>
                  <a:pt x="2504034" y="1542551"/>
                </a:lnTo>
                <a:cubicBezTo>
                  <a:pt x="2504034" y="1471228"/>
                  <a:pt x="2481374" y="1418107"/>
                  <a:pt x="2436054" y="1383188"/>
                </a:cubicBezTo>
                <a:cubicBezTo>
                  <a:pt x="2396678" y="1352727"/>
                  <a:pt x="2343557" y="1337497"/>
                  <a:pt x="2276692" y="1337497"/>
                </a:cubicBezTo>
                <a:cubicBezTo>
                  <a:pt x="2226914" y="1337497"/>
                  <a:pt x="2183823" y="1341211"/>
                  <a:pt x="2147419" y="1348641"/>
                </a:cubicBezTo>
                <a:cubicBezTo>
                  <a:pt x="2148904" y="1284747"/>
                  <a:pt x="2159677" y="1240542"/>
                  <a:pt x="2179737" y="1216024"/>
                </a:cubicBezTo>
                <a:cubicBezTo>
                  <a:pt x="2198311" y="1191507"/>
                  <a:pt x="2231372" y="1179248"/>
                  <a:pt x="2278921" y="1179248"/>
                </a:cubicBezTo>
                <a:cubicBezTo>
                  <a:pt x="2342071" y="1179248"/>
                  <a:pt x="2399279" y="1183334"/>
                  <a:pt x="2450542" y="1191507"/>
                </a:cubicBezTo>
                <a:lnTo>
                  <a:pt x="2453885" y="1191507"/>
                </a:lnTo>
                <a:cubicBezTo>
                  <a:pt x="2465772" y="1191507"/>
                  <a:pt x="2471716" y="1184820"/>
                  <a:pt x="2471716" y="1171447"/>
                </a:cubicBezTo>
                <a:lnTo>
                  <a:pt x="2471716" y="1114612"/>
                </a:lnTo>
                <a:cubicBezTo>
                  <a:pt x="2471716" y="1104210"/>
                  <a:pt x="2464658" y="1097524"/>
                  <a:pt x="2450542" y="1094552"/>
                </a:cubicBezTo>
                <a:lnTo>
                  <a:pt x="2422681" y="1088980"/>
                </a:lnTo>
                <a:cubicBezTo>
                  <a:pt x="2409308" y="1086751"/>
                  <a:pt x="2396307" y="1084894"/>
                  <a:pt x="2383677" y="1083408"/>
                </a:cubicBezTo>
                <a:cubicBezTo>
                  <a:pt x="2348758" y="1078950"/>
                  <a:pt x="2313839" y="1076721"/>
                  <a:pt x="2278921" y="1076721"/>
                </a:cubicBezTo>
                <a:close/>
                <a:moveTo>
                  <a:pt x="1094582" y="1076721"/>
                </a:moveTo>
                <a:cubicBezTo>
                  <a:pt x="1016572" y="1076721"/>
                  <a:pt x="957508" y="1100867"/>
                  <a:pt x="917388" y="1149159"/>
                </a:cubicBezTo>
                <a:cubicBezTo>
                  <a:pt x="874297" y="1201908"/>
                  <a:pt x="852752" y="1284004"/>
                  <a:pt x="852752" y="1395447"/>
                </a:cubicBezTo>
                <a:lnTo>
                  <a:pt x="852752" y="1464541"/>
                </a:lnTo>
                <a:cubicBezTo>
                  <a:pt x="852752" y="1575983"/>
                  <a:pt x="874297" y="1657708"/>
                  <a:pt x="917388" y="1709715"/>
                </a:cubicBezTo>
                <a:cubicBezTo>
                  <a:pt x="957508" y="1757263"/>
                  <a:pt x="1016572" y="1781038"/>
                  <a:pt x="1094582" y="1781038"/>
                </a:cubicBezTo>
                <a:cubicBezTo>
                  <a:pt x="1173335" y="1781038"/>
                  <a:pt x="1232771" y="1757263"/>
                  <a:pt x="1272890" y="1709715"/>
                </a:cubicBezTo>
                <a:cubicBezTo>
                  <a:pt x="1315981" y="1657708"/>
                  <a:pt x="1337527" y="1575983"/>
                  <a:pt x="1337527" y="1464541"/>
                </a:cubicBezTo>
                <a:lnTo>
                  <a:pt x="1337527" y="1395447"/>
                </a:lnTo>
                <a:cubicBezTo>
                  <a:pt x="1337527" y="1284004"/>
                  <a:pt x="1315981" y="1201908"/>
                  <a:pt x="1272890" y="1149159"/>
                </a:cubicBezTo>
                <a:cubicBezTo>
                  <a:pt x="1232771" y="1100867"/>
                  <a:pt x="1173335" y="1076721"/>
                  <a:pt x="1094582" y="1076721"/>
                </a:cubicBezTo>
                <a:close/>
                <a:moveTo>
                  <a:pt x="506871" y="1076721"/>
                </a:moveTo>
                <a:cubicBezTo>
                  <a:pt x="440005" y="1076721"/>
                  <a:pt x="377597" y="1084522"/>
                  <a:pt x="319647" y="1100124"/>
                </a:cubicBezTo>
                <a:cubicBezTo>
                  <a:pt x="307760" y="1103839"/>
                  <a:pt x="301816" y="1109782"/>
                  <a:pt x="301816" y="1117955"/>
                </a:cubicBezTo>
                <a:lnTo>
                  <a:pt x="301816" y="1173676"/>
                </a:lnTo>
                <a:cubicBezTo>
                  <a:pt x="301816" y="1186306"/>
                  <a:pt x="307760" y="1192621"/>
                  <a:pt x="319647" y="1192621"/>
                </a:cubicBezTo>
                <a:lnTo>
                  <a:pt x="414373" y="1182591"/>
                </a:lnTo>
                <a:cubicBezTo>
                  <a:pt x="450778" y="1179620"/>
                  <a:pt x="481610" y="1178134"/>
                  <a:pt x="506871" y="1178134"/>
                </a:cubicBezTo>
                <a:cubicBezTo>
                  <a:pt x="578937" y="1178134"/>
                  <a:pt x="614970" y="1201165"/>
                  <a:pt x="614970" y="1247228"/>
                </a:cubicBezTo>
                <a:cubicBezTo>
                  <a:pt x="614970" y="1271745"/>
                  <a:pt x="609769" y="1291062"/>
                  <a:pt x="599368" y="1305178"/>
                </a:cubicBezTo>
                <a:cubicBezTo>
                  <a:pt x="589709" y="1317808"/>
                  <a:pt x="566678" y="1336011"/>
                  <a:pt x="530273" y="1359785"/>
                </a:cubicBezTo>
                <a:lnTo>
                  <a:pt x="437776" y="1421078"/>
                </a:lnTo>
                <a:cubicBezTo>
                  <a:pt x="396914" y="1448568"/>
                  <a:pt x="363853" y="1482743"/>
                  <a:pt x="338592" y="1523606"/>
                </a:cubicBezTo>
                <a:cubicBezTo>
                  <a:pt x="311103" y="1568925"/>
                  <a:pt x="297359" y="1616103"/>
                  <a:pt x="297359" y="1665138"/>
                </a:cubicBezTo>
                <a:lnTo>
                  <a:pt x="297359" y="1755406"/>
                </a:lnTo>
                <a:cubicBezTo>
                  <a:pt x="297359" y="1768036"/>
                  <a:pt x="303302" y="1774351"/>
                  <a:pt x="315189" y="1774351"/>
                </a:cubicBezTo>
                <a:lnTo>
                  <a:pt x="709696" y="1774351"/>
                </a:lnTo>
                <a:cubicBezTo>
                  <a:pt x="721583" y="1774351"/>
                  <a:pt x="727527" y="1768036"/>
                  <a:pt x="727527" y="1755406"/>
                </a:cubicBezTo>
                <a:lnTo>
                  <a:pt x="727527" y="1685197"/>
                </a:lnTo>
                <a:cubicBezTo>
                  <a:pt x="727527" y="1674053"/>
                  <a:pt x="721583" y="1668481"/>
                  <a:pt x="709696" y="1668481"/>
                </a:cubicBezTo>
                <a:lnTo>
                  <a:pt x="403229" y="1668481"/>
                </a:lnTo>
                <a:lnTo>
                  <a:pt x="403229" y="1665138"/>
                </a:lnTo>
                <a:cubicBezTo>
                  <a:pt x="403229" y="1627990"/>
                  <a:pt x="414373" y="1595300"/>
                  <a:pt x="436662" y="1567068"/>
                </a:cubicBezTo>
                <a:cubicBezTo>
                  <a:pt x="455978" y="1541808"/>
                  <a:pt x="489040" y="1513576"/>
                  <a:pt x="535846" y="1482372"/>
                </a:cubicBezTo>
                <a:lnTo>
                  <a:pt x="619427" y="1426651"/>
                </a:lnTo>
                <a:cubicBezTo>
                  <a:pt x="696694" y="1374644"/>
                  <a:pt x="735328" y="1314837"/>
                  <a:pt x="735328" y="1247228"/>
                </a:cubicBezTo>
                <a:cubicBezTo>
                  <a:pt x="735328" y="1133557"/>
                  <a:pt x="659175" y="1076721"/>
                  <a:pt x="506871" y="1076721"/>
                </a:cubicBezTo>
                <a:close/>
                <a:moveTo>
                  <a:pt x="1404156" y="0"/>
                </a:moveTo>
                <a:cubicBezTo>
                  <a:pt x="2179650" y="0"/>
                  <a:pt x="2808312" y="628662"/>
                  <a:pt x="2808312" y="1404156"/>
                </a:cubicBezTo>
                <a:cubicBezTo>
                  <a:pt x="2808312" y="2179650"/>
                  <a:pt x="2179650" y="2808312"/>
                  <a:pt x="1404156" y="2808312"/>
                </a:cubicBezTo>
                <a:cubicBezTo>
                  <a:pt x="628662" y="2808312"/>
                  <a:pt x="0" y="2179650"/>
                  <a:pt x="0" y="1404156"/>
                </a:cubicBezTo>
                <a:cubicBezTo>
                  <a:pt x="0" y="628662"/>
                  <a:pt x="628662" y="0"/>
                  <a:pt x="1404156"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endParaRPr>
          </a:p>
        </p:txBody>
      </p:sp>
      <p:sp>
        <p:nvSpPr>
          <p:cNvPr id="18" name="文本框 17"/>
          <p:cNvSpPr txBox="1"/>
          <p:nvPr/>
        </p:nvSpPr>
        <p:spPr>
          <a:xfrm>
            <a:off x="1458595" y="3474720"/>
            <a:ext cx="6466205" cy="762000"/>
          </a:xfrm>
          <a:prstGeom prst="rect">
            <a:avLst/>
          </a:prstGeom>
          <a:noFill/>
        </p:spPr>
        <p:txBody>
          <a:bodyPr wrap="square" rtlCol="0">
            <a:spAutoFit/>
          </a:bodyPr>
          <a:lstStyle/>
          <a:p>
            <a:pPr algn="ctr"/>
            <a:r>
              <a:rPr lang="zh-CN" altLang="en-US" sz="4400" dirty="0">
                <a:solidFill>
                  <a:schemeClr val="bg1"/>
                </a:solidFill>
                <a:latin typeface="LiHei Pro" panose="020B0500000000000000" pitchFamily="34" charset="-122"/>
                <a:ea typeface="LiHei Pro" panose="020B0500000000000000" pitchFamily="34" charset="-122"/>
              </a:rPr>
              <a:t>如何愉快的学会口琴？</a:t>
            </a:r>
          </a:p>
        </p:txBody>
      </p:sp>
      <p:sp>
        <p:nvSpPr>
          <p:cNvPr id="26" name="椭圆 25"/>
          <p:cNvSpPr/>
          <p:nvPr/>
        </p:nvSpPr>
        <p:spPr>
          <a:xfrm>
            <a:off x="3176207" y="2834127"/>
            <a:ext cx="419887" cy="419887"/>
          </a:xfrm>
          <a:prstGeom prst="ellipse">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椭圆 26"/>
          <p:cNvSpPr/>
          <p:nvPr/>
        </p:nvSpPr>
        <p:spPr>
          <a:xfrm>
            <a:off x="5823279" y="1452225"/>
            <a:ext cx="419887" cy="419887"/>
          </a:xfrm>
          <a:prstGeom prst="ellipse">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椭圆 27"/>
          <p:cNvSpPr/>
          <p:nvPr/>
        </p:nvSpPr>
        <p:spPr>
          <a:xfrm>
            <a:off x="3558307" y="3052189"/>
            <a:ext cx="215438" cy="215438"/>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椭圆 28"/>
          <p:cNvSpPr/>
          <p:nvPr/>
        </p:nvSpPr>
        <p:spPr>
          <a:xfrm>
            <a:off x="5568191" y="1603096"/>
            <a:ext cx="290720" cy="29072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椭圆 29"/>
          <p:cNvSpPr/>
          <p:nvPr/>
        </p:nvSpPr>
        <p:spPr>
          <a:xfrm>
            <a:off x="3313469" y="2649576"/>
            <a:ext cx="145361" cy="145361"/>
          </a:xfrm>
          <a:prstGeom prst="ellipse">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椭圆 30"/>
          <p:cNvSpPr/>
          <p:nvPr/>
        </p:nvSpPr>
        <p:spPr>
          <a:xfrm>
            <a:off x="5553041" y="2894426"/>
            <a:ext cx="160510" cy="160510"/>
          </a:xfrm>
          <a:prstGeom prst="ellipse">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椭圆 31"/>
          <p:cNvSpPr/>
          <p:nvPr/>
        </p:nvSpPr>
        <p:spPr>
          <a:xfrm>
            <a:off x="5790389" y="2607672"/>
            <a:ext cx="226456" cy="226456"/>
          </a:xfrm>
          <a:prstGeom prst="ellipse">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p:nvPr/>
        </p:nvSpPr>
        <p:spPr>
          <a:xfrm>
            <a:off x="3071235" y="3150254"/>
            <a:ext cx="209944" cy="209944"/>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椭圆 12"/>
          <p:cNvSpPr/>
          <p:nvPr/>
        </p:nvSpPr>
        <p:spPr>
          <a:xfrm>
            <a:off x="5911467" y="1310809"/>
            <a:ext cx="170367" cy="170367"/>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2401164" y="3076886"/>
            <a:ext cx="279005" cy="279005"/>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椭圆 16"/>
          <p:cNvSpPr/>
          <p:nvPr/>
        </p:nvSpPr>
        <p:spPr>
          <a:xfrm>
            <a:off x="2294867" y="2989183"/>
            <a:ext cx="131127" cy="131127"/>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3230428" y="2225419"/>
            <a:ext cx="3768909" cy="523220"/>
          </a:xfrm>
          <a:prstGeom prst="rect">
            <a:avLst/>
          </a:prstGeom>
          <a:noFill/>
        </p:spPr>
        <p:txBody>
          <a:bodyPr wrap="square" rtlCol="0">
            <a:spAutoFit/>
          </a:bodyPr>
          <a:lstStyle/>
          <a:p>
            <a:pPr algn="ctr"/>
            <a:r>
              <a:rPr lang="zh-CN" altLang="en-US" sz="28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rPr>
              <a:t>点击处添加文字</a:t>
            </a:r>
          </a:p>
        </p:txBody>
      </p:sp>
      <p:cxnSp>
        <p:nvCxnSpPr>
          <p:cNvPr id="11" name="直接连接符 10"/>
          <p:cNvCxnSpPr/>
          <p:nvPr/>
        </p:nvCxnSpPr>
        <p:spPr>
          <a:xfrm>
            <a:off x="3743163" y="2800635"/>
            <a:ext cx="2771140" cy="0"/>
          </a:xfrm>
          <a:prstGeom prst="line">
            <a:avLst/>
          </a:prstGeom>
          <a:ln w="635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373827" y="2120577"/>
            <a:ext cx="918068" cy="830997"/>
          </a:xfrm>
          <a:prstGeom prst="rect">
            <a:avLst/>
          </a:prstGeom>
          <a:noFill/>
        </p:spPr>
        <p:txBody>
          <a:bodyPr wrap="square" rtlCol="0">
            <a:spAutoFit/>
          </a:bodyPr>
          <a:lstStyle/>
          <a:p>
            <a:pPr algn="ctr"/>
            <a:r>
              <a:rPr lang="en-US" altLang="zh-CN" sz="4800" dirty="0">
                <a:solidFill>
                  <a:schemeClr val="bg1"/>
                </a:solidFill>
                <a:latin typeface="LiHei Pro" panose="020B0500000000000000" pitchFamily="34" charset="-122"/>
                <a:ea typeface="LiHei Pro" panose="020B0500000000000000" pitchFamily="34" charset="-122"/>
              </a:rPr>
              <a:t>0</a:t>
            </a:r>
            <a:endParaRPr lang="zh-CN" altLang="en-US" sz="4800" dirty="0">
              <a:solidFill>
                <a:schemeClr val="bg1"/>
              </a:solidFill>
              <a:latin typeface="LiHei Pro" panose="020B0500000000000000" pitchFamily="34" charset="-122"/>
              <a:ea typeface="LiHei Pro" panose="020B0500000000000000" pitchFamily="34" charset="-122"/>
            </a:endParaRPr>
          </a:p>
        </p:txBody>
      </p:sp>
      <p:sp>
        <p:nvSpPr>
          <p:cNvPr id="27" name="椭圆 26"/>
          <p:cNvSpPr/>
          <p:nvPr/>
        </p:nvSpPr>
        <p:spPr>
          <a:xfrm>
            <a:off x="6729613" y="2646076"/>
            <a:ext cx="258273" cy="258273"/>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椭圆 27"/>
          <p:cNvSpPr/>
          <p:nvPr/>
        </p:nvSpPr>
        <p:spPr>
          <a:xfrm>
            <a:off x="6464544" y="3137022"/>
            <a:ext cx="193277" cy="193277"/>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椭圆 22"/>
          <p:cNvSpPr/>
          <p:nvPr/>
        </p:nvSpPr>
        <p:spPr>
          <a:xfrm>
            <a:off x="6383712" y="2181130"/>
            <a:ext cx="354945" cy="354945"/>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941896" y="-2000186"/>
            <a:ext cx="5143371" cy="9144000"/>
          </a:xfrm>
          <a:prstGeom prst="rect">
            <a:avLst/>
          </a:prstGeom>
          <a:solidFill>
            <a:schemeClr val="bg1">
              <a:alpha val="45000"/>
            </a:schemeClr>
          </a:solidFill>
        </p:spPr>
      </p:pic>
      <p:grpSp>
        <p:nvGrpSpPr>
          <p:cNvPr id="19" name="组合 18"/>
          <p:cNvGrpSpPr/>
          <p:nvPr/>
        </p:nvGrpSpPr>
        <p:grpSpPr>
          <a:xfrm>
            <a:off x="-701729" y="-92546"/>
            <a:ext cx="8407316" cy="1059954"/>
            <a:chOff x="2820405" y="1766877"/>
            <a:chExt cx="8407316" cy="1106052"/>
          </a:xfrm>
        </p:grpSpPr>
        <p:sp>
          <p:nvSpPr>
            <p:cNvPr id="21" name="椭圆 20"/>
            <p:cNvSpPr/>
            <p:nvPr/>
          </p:nvSpPr>
          <p:spPr>
            <a:xfrm>
              <a:off x="3589426" y="1816847"/>
              <a:ext cx="107601" cy="107601"/>
            </a:xfrm>
            <a:prstGeom prst="ellips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椭圆 21"/>
            <p:cNvSpPr/>
            <p:nvPr/>
          </p:nvSpPr>
          <p:spPr>
            <a:xfrm>
              <a:off x="2975373" y="2632045"/>
              <a:ext cx="193737" cy="193737"/>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椭圆 23"/>
            <p:cNvSpPr/>
            <p:nvPr/>
          </p:nvSpPr>
          <p:spPr>
            <a:xfrm>
              <a:off x="2901560" y="2571143"/>
              <a:ext cx="91053" cy="91053"/>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椭圆 24"/>
            <p:cNvSpPr/>
            <p:nvPr/>
          </p:nvSpPr>
          <p:spPr>
            <a:xfrm>
              <a:off x="3700016" y="1766877"/>
              <a:ext cx="150396" cy="150396"/>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6" name="组合 25"/>
            <p:cNvGrpSpPr/>
            <p:nvPr/>
          </p:nvGrpSpPr>
          <p:grpSpPr>
            <a:xfrm>
              <a:off x="2820405" y="1792810"/>
              <a:ext cx="8407316" cy="1080119"/>
              <a:chOff x="2820405" y="1792810"/>
              <a:chExt cx="8407316" cy="1080119"/>
            </a:xfrm>
          </p:grpSpPr>
          <p:grpSp>
            <p:nvGrpSpPr>
              <p:cNvPr id="29" name="组合 28"/>
              <p:cNvGrpSpPr/>
              <p:nvPr/>
            </p:nvGrpSpPr>
            <p:grpSpPr>
              <a:xfrm>
                <a:off x="3836321" y="2021977"/>
                <a:ext cx="7391400" cy="477769"/>
                <a:chOff x="3524803" y="1716423"/>
                <a:chExt cx="7391400" cy="477769"/>
              </a:xfrm>
            </p:grpSpPr>
            <p:sp>
              <p:nvSpPr>
                <p:cNvPr id="36" name="文本框 35"/>
                <p:cNvSpPr txBox="1"/>
                <p:nvPr/>
              </p:nvSpPr>
              <p:spPr>
                <a:xfrm>
                  <a:off x="3524803" y="1716423"/>
                  <a:ext cx="7391400" cy="477084"/>
                </a:xfrm>
                <a:prstGeom prst="rect">
                  <a:avLst/>
                </a:prstGeom>
                <a:noFill/>
              </p:spPr>
              <p:txBody>
                <a:bodyPr wrap="square" rtlCol="0">
                  <a:spAutoFit/>
                </a:bodyPr>
                <a:lstStyle/>
                <a:p>
                  <a:r>
                    <a:rPr lang="zh-CN" altLang="en-US" sz="24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rPr>
                    <a:t>错误示范</a:t>
                  </a:r>
                </a:p>
              </p:txBody>
            </p:sp>
            <p:cxnSp>
              <p:nvCxnSpPr>
                <p:cNvPr id="37" name="直接连接符 36"/>
                <p:cNvCxnSpPr/>
                <p:nvPr/>
              </p:nvCxnSpPr>
              <p:spPr>
                <a:xfrm>
                  <a:off x="3674041" y="2194192"/>
                  <a:ext cx="2271333" cy="0"/>
                </a:xfrm>
                <a:prstGeom prst="line">
                  <a:avLst/>
                </a:prstGeom>
                <a:ln w="635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820405" y="1792810"/>
                <a:ext cx="936104" cy="936104"/>
                <a:chOff x="2411760" y="1851670"/>
                <a:chExt cx="936104" cy="936104"/>
              </a:xfrm>
            </p:grpSpPr>
            <p:sp>
              <p:nvSpPr>
                <p:cNvPr id="34" name="椭圆 33"/>
                <p:cNvSpPr/>
                <p:nvPr/>
              </p:nvSpPr>
              <p:spPr>
                <a:xfrm>
                  <a:off x="2411760" y="1851670"/>
                  <a:ext cx="936104" cy="936104"/>
                </a:xfrm>
                <a:prstGeom prst="ellipse">
                  <a:avLst/>
                </a:prstGeom>
                <a:solidFill>
                  <a:schemeClr val="bg1">
                    <a:alpha val="2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2566728" y="2008009"/>
                  <a:ext cx="684076" cy="699265"/>
                </a:xfrm>
                <a:prstGeom prst="rect">
                  <a:avLst/>
                </a:prstGeom>
                <a:noFill/>
              </p:spPr>
              <p:txBody>
                <a:bodyPr wrap="square" rtlCol="0">
                  <a:spAutoFit/>
                </a:bodyPr>
                <a:lstStyle/>
                <a:p>
                  <a:endParaRPr lang="zh-CN" altLang="en-US" sz="3600" dirty="0">
                    <a:solidFill>
                      <a:schemeClr val="bg1"/>
                    </a:solidFill>
                    <a:latin typeface="LiHei Pro" panose="020B0500000000000000" pitchFamily="34" charset="-122"/>
                    <a:ea typeface="LiHei Pro" panose="020B0500000000000000" pitchFamily="34" charset="-122"/>
                  </a:endParaRPr>
                </a:p>
              </p:txBody>
            </p:sp>
          </p:grpSp>
          <p:sp>
            <p:nvSpPr>
              <p:cNvPr id="31" name="椭圆 30"/>
              <p:cNvSpPr/>
              <p:nvPr/>
            </p:nvSpPr>
            <p:spPr>
              <a:xfrm>
                <a:off x="6419114" y="2395214"/>
                <a:ext cx="192446" cy="192446"/>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椭圆 31"/>
              <p:cNvSpPr/>
              <p:nvPr/>
            </p:nvSpPr>
            <p:spPr>
              <a:xfrm>
                <a:off x="6211009" y="2728913"/>
                <a:ext cx="144016" cy="144016"/>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6222786" y="1976437"/>
                <a:ext cx="264479" cy="264479"/>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cxnSp>
        <p:nvCxnSpPr>
          <p:cNvPr id="13" name="直接连接符 12"/>
          <p:cNvCxnSpPr/>
          <p:nvPr/>
        </p:nvCxnSpPr>
        <p:spPr>
          <a:xfrm>
            <a:off x="2592352" y="3039209"/>
            <a:ext cx="0" cy="1190783"/>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4571999" y="3039209"/>
            <a:ext cx="0" cy="1190783"/>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6561179" y="3039209"/>
            <a:ext cx="0" cy="1190783"/>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4"/>
          <a:stretch>
            <a:fillRect/>
          </a:stretch>
        </p:blipFill>
        <p:spPr>
          <a:xfrm>
            <a:off x="1692275" y="669290"/>
            <a:ext cx="5962650" cy="421195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2401164" y="3076886"/>
            <a:ext cx="279005" cy="279005"/>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椭圆 16"/>
          <p:cNvSpPr/>
          <p:nvPr/>
        </p:nvSpPr>
        <p:spPr>
          <a:xfrm>
            <a:off x="2294867" y="2989183"/>
            <a:ext cx="131127" cy="131127"/>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3230428" y="2225419"/>
            <a:ext cx="3768909" cy="523220"/>
          </a:xfrm>
          <a:prstGeom prst="rect">
            <a:avLst/>
          </a:prstGeom>
          <a:noFill/>
        </p:spPr>
        <p:txBody>
          <a:bodyPr wrap="square" rtlCol="0">
            <a:spAutoFit/>
          </a:bodyPr>
          <a:lstStyle/>
          <a:p>
            <a:pPr algn="ctr"/>
            <a:r>
              <a:rPr lang="zh-CN" altLang="en-US" sz="28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rPr>
              <a:t>点击处添加文字</a:t>
            </a:r>
          </a:p>
        </p:txBody>
      </p:sp>
      <p:cxnSp>
        <p:nvCxnSpPr>
          <p:cNvPr id="11" name="直接连接符 10"/>
          <p:cNvCxnSpPr/>
          <p:nvPr/>
        </p:nvCxnSpPr>
        <p:spPr>
          <a:xfrm>
            <a:off x="3743163" y="2800635"/>
            <a:ext cx="2771140" cy="0"/>
          </a:xfrm>
          <a:prstGeom prst="line">
            <a:avLst/>
          </a:prstGeom>
          <a:ln w="635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373827" y="2120577"/>
            <a:ext cx="918068" cy="830997"/>
          </a:xfrm>
          <a:prstGeom prst="rect">
            <a:avLst/>
          </a:prstGeom>
          <a:noFill/>
        </p:spPr>
        <p:txBody>
          <a:bodyPr wrap="square" rtlCol="0">
            <a:spAutoFit/>
          </a:bodyPr>
          <a:lstStyle/>
          <a:p>
            <a:pPr algn="ctr"/>
            <a:r>
              <a:rPr lang="en-US" altLang="zh-CN" sz="4800" dirty="0">
                <a:solidFill>
                  <a:schemeClr val="bg1"/>
                </a:solidFill>
                <a:latin typeface="LiHei Pro" panose="020B0500000000000000" pitchFamily="34" charset="-122"/>
                <a:ea typeface="LiHei Pro" panose="020B0500000000000000" pitchFamily="34" charset="-122"/>
              </a:rPr>
              <a:t>0</a:t>
            </a:r>
            <a:endParaRPr lang="zh-CN" altLang="en-US" sz="4800" dirty="0">
              <a:solidFill>
                <a:schemeClr val="bg1"/>
              </a:solidFill>
              <a:latin typeface="LiHei Pro" panose="020B0500000000000000" pitchFamily="34" charset="-122"/>
              <a:ea typeface="LiHei Pro" panose="020B0500000000000000" pitchFamily="34" charset="-122"/>
            </a:endParaRPr>
          </a:p>
        </p:txBody>
      </p:sp>
      <p:sp>
        <p:nvSpPr>
          <p:cNvPr id="27" name="椭圆 26"/>
          <p:cNvSpPr/>
          <p:nvPr/>
        </p:nvSpPr>
        <p:spPr>
          <a:xfrm>
            <a:off x="6729613" y="2646076"/>
            <a:ext cx="258273" cy="258273"/>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椭圆 27"/>
          <p:cNvSpPr/>
          <p:nvPr/>
        </p:nvSpPr>
        <p:spPr>
          <a:xfrm>
            <a:off x="6464544" y="3137022"/>
            <a:ext cx="193277" cy="193277"/>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椭圆 22"/>
          <p:cNvSpPr/>
          <p:nvPr/>
        </p:nvSpPr>
        <p:spPr>
          <a:xfrm>
            <a:off x="6383712" y="2181130"/>
            <a:ext cx="354945" cy="354945"/>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941896" y="-2000186"/>
            <a:ext cx="5143371" cy="9144000"/>
          </a:xfrm>
          <a:prstGeom prst="rect">
            <a:avLst/>
          </a:prstGeom>
          <a:solidFill>
            <a:schemeClr val="bg1">
              <a:alpha val="45000"/>
            </a:schemeClr>
          </a:solidFill>
        </p:spPr>
      </p:pic>
      <p:grpSp>
        <p:nvGrpSpPr>
          <p:cNvPr id="19" name="组合 18"/>
          <p:cNvGrpSpPr/>
          <p:nvPr/>
        </p:nvGrpSpPr>
        <p:grpSpPr>
          <a:xfrm>
            <a:off x="-701729" y="-92546"/>
            <a:ext cx="8407316" cy="1059954"/>
            <a:chOff x="2820405" y="1766877"/>
            <a:chExt cx="8407316" cy="1106052"/>
          </a:xfrm>
        </p:grpSpPr>
        <p:sp>
          <p:nvSpPr>
            <p:cNvPr id="21" name="椭圆 20"/>
            <p:cNvSpPr/>
            <p:nvPr/>
          </p:nvSpPr>
          <p:spPr>
            <a:xfrm>
              <a:off x="3589426" y="1816847"/>
              <a:ext cx="107601" cy="107601"/>
            </a:xfrm>
            <a:prstGeom prst="ellips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椭圆 21"/>
            <p:cNvSpPr/>
            <p:nvPr/>
          </p:nvSpPr>
          <p:spPr>
            <a:xfrm>
              <a:off x="2975373" y="2632045"/>
              <a:ext cx="193737" cy="193737"/>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椭圆 23"/>
            <p:cNvSpPr/>
            <p:nvPr/>
          </p:nvSpPr>
          <p:spPr>
            <a:xfrm>
              <a:off x="2901560" y="2571143"/>
              <a:ext cx="91053" cy="91053"/>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椭圆 24"/>
            <p:cNvSpPr/>
            <p:nvPr/>
          </p:nvSpPr>
          <p:spPr>
            <a:xfrm>
              <a:off x="3700016" y="1766877"/>
              <a:ext cx="150396" cy="150396"/>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6" name="组合 25"/>
            <p:cNvGrpSpPr/>
            <p:nvPr/>
          </p:nvGrpSpPr>
          <p:grpSpPr>
            <a:xfrm>
              <a:off x="2820405" y="1792810"/>
              <a:ext cx="8407316" cy="1080119"/>
              <a:chOff x="2820405" y="1792810"/>
              <a:chExt cx="8407316" cy="1080119"/>
            </a:xfrm>
          </p:grpSpPr>
          <p:grpSp>
            <p:nvGrpSpPr>
              <p:cNvPr id="29" name="组合 28"/>
              <p:cNvGrpSpPr/>
              <p:nvPr/>
            </p:nvGrpSpPr>
            <p:grpSpPr>
              <a:xfrm>
                <a:off x="3836321" y="2021977"/>
                <a:ext cx="7391400" cy="477769"/>
                <a:chOff x="3524803" y="1716423"/>
                <a:chExt cx="7391400" cy="477769"/>
              </a:xfrm>
            </p:grpSpPr>
            <p:sp>
              <p:nvSpPr>
                <p:cNvPr id="36" name="文本框 35"/>
                <p:cNvSpPr txBox="1"/>
                <p:nvPr/>
              </p:nvSpPr>
              <p:spPr>
                <a:xfrm>
                  <a:off x="3524803" y="1716423"/>
                  <a:ext cx="7391400" cy="477084"/>
                </a:xfrm>
                <a:prstGeom prst="rect">
                  <a:avLst/>
                </a:prstGeom>
                <a:noFill/>
              </p:spPr>
              <p:txBody>
                <a:bodyPr wrap="square" rtlCol="0">
                  <a:spAutoFit/>
                </a:bodyPr>
                <a:lstStyle/>
                <a:p>
                  <a:r>
                    <a:rPr lang="zh-CN" altLang="en-US" sz="24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rPr>
                    <a:t>持琴姿势（其实是手势</a:t>
                  </a:r>
                  <a:r>
                    <a:rPr lang="en-US" altLang="zh-CN" sz="24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rPr>
                    <a:t>= =</a:t>
                  </a:r>
                  <a:r>
                    <a:rPr lang="zh-CN" altLang="en-US" sz="24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rPr>
                    <a:t>）</a:t>
                  </a:r>
                </a:p>
              </p:txBody>
            </p:sp>
            <p:cxnSp>
              <p:nvCxnSpPr>
                <p:cNvPr id="37" name="直接连接符 36"/>
                <p:cNvCxnSpPr/>
                <p:nvPr/>
              </p:nvCxnSpPr>
              <p:spPr>
                <a:xfrm>
                  <a:off x="3674041" y="2194192"/>
                  <a:ext cx="2271333" cy="0"/>
                </a:xfrm>
                <a:prstGeom prst="line">
                  <a:avLst/>
                </a:prstGeom>
                <a:ln w="635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820405" y="1792810"/>
                <a:ext cx="936104" cy="936104"/>
                <a:chOff x="2411760" y="1851670"/>
                <a:chExt cx="936104" cy="936104"/>
              </a:xfrm>
            </p:grpSpPr>
            <p:sp>
              <p:nvSpPr>
                <p:cNvPr id="34" name="椭圆 33"/>
                <p:cNvSpPr/>
                <p:nvPr/>
              </p:nvSpPr>
              <p:spPr>
                <a:xfrm>
                  <a:off x="2411760" y="1851670"/>
                  <a:ext cx="936104" cy="936104"/>
                </a:xfrm>
                <a:prstGeom prst="ellipse">
                  <a:avLst/>
                </a:prstGeom>
                <a:solidFill>
                  <a:schemeClr val="bg1">
                    <a:alpha val="2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2566728" y="2008009"/>
                  <a:ext cx="684076" cy="699265"/>
                </a:xfrm>
                <a:prstGeom prst="rect">
                  <a:avLst/>
                </a:prstGeom>
                <a:noFill/>
              </p:spPr>
              <p:txBody>
                <a:bodyPr wrap="square" rtlCol="0">
                  <a:spAutoFit/>
                </a:bodyPr>
                <a:lstStyle/>
                <a:p>
                  <a:endParaRPr lang="zh-CN" altLang="en-US" sz="3600" dirty="0">
                    <a:solidFill>
                      <a:schemeClr val="bg1"/>
                    </a:solidFill>
                    <a:latin typeface="LiHei Pro" panose="020B0500000000000000" pitchFamily="34" charset="-122"/>
                    <a:ea typeface="LiHei Pro" panose="020B0500000000000000" pitchFamily="34" charset="-122"/>
                  </a:endParaRPr>
                </a:p>
              </p:txBody>
            </p:sp>
          </p:grpSp>
          <p:sp>
            <p:nvSpPr>
              <p:cNvPr id="31" name="椭圆 30"/>
              <p:cNvSpPr/>
              <p:nvPr/>
            </p:nvSpPr>
            <p:spPr>
              <a:xfrm>
                <a:off x="6419114" y="2395214"/>
                <a:ext cx="192446" cy="192446"/>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椭圆 31"/>
              <p:cNvSpPr/>
              <p:nvPr/>
            </p:nvSpPr>
            <p:spPr>
              <a:xfrm>
                <a:off x="6211009" y="2728913"/>
                <a:ext cx="144016" cy="144016"/>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6222786" y="1976437"/>
                <a:ext cx="264479" cy="264479"/>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cxnSp>
        <p:nvCxnSpPr>
          <p:cNvPr id="13" name="直接连接符 12"/>
          <p:cNvCxnSpPr/>
          <p:nvPr/>
        </p:nvCxnSpPr>
        <p:spPr>
          <a:xfrm>
            <a:off x="2592352" y="3039209"/>
            <a:ext cx="0" cy="1190783"/>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4571999" y="3039209"/>
            <a:ext cx="0" cy="1190783"/>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6561179" y="3039209"/>
            <a:ext cx="0" cy="1190783"/>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4"/>
          <a:stretch>
            <a:fillRect/>
          </a:stretch>
        </p:blipFill>
        <p:spPr>
          <a:xfrm>
            <a:off x="2237105" y="694055"/>
            <a:ext cx="4829810" cy="430911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2401164" y="3076886"/>
            <a:ext cx="279005" cy="279005"/>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椭圆 16"/>
          <p:cNvSpPr/>
          <p:nvPr/>
        </p:nvSpPr>
        <p:spPr>
          <a:xfrm>
            <a:off x="2294867" y="2989183"/>
            <a:ext cx="131127" cy="131127"/>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3230428" y="2225419"/>
            <a:ext cx="3768909" cy="523220"/>
          </a:xfrm>
          <a:prstGeom prst="rect">
            <a:avLst/>
          </a:prstGeom>
          <a:noFill/>
        </p:spPr>
        <p:txBody>
          <a:bodyPr wrap="square" rtlCol="0">
            <a:spAutoFit/>
          </a:bodyPr>
          <a:lstStyle/>
          <a:p>
            <a:pPr algn="ctr"/>
            <a:r>
              <a:rPr lang="zh-CN" altLang="en-US" sz="28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rPr>
              <a:t>点击处添加文字</a:t>
            </a:r>
          </a:p>
        </p:txBody>
      </p:sp>
      <p:cxnSp>
        <p:nvCxnSpPr>
          <p:cNvPr id="11" name="直接连接符 10"/>
          <p:cNvCxnSpPr/>
          <p:nvPr/>
        </p:nvCxnSpPr>
        <p:spPr>
          <a:xfrm>
            <a:off x="3743163" y="2800635"/>
            <a:ext cx="2771140" cy="0"/>
          </a:xfrm>
          <a:prstGeom prst="line">
            <a:avLst/>
          </a:prstGeom>
          <a:ln w="635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373827" y="2120577"/>
            <a:ext cx="918068" cy="830997"/>
          </a:xfrm>
          <a:prstGeom prst="rect">
            <a:avLst/>
          </a:prstGeom>
          <a:noFill/>
        </p:spPr>
        <p:txBody>
          <a:bodyPr wrap="square" rtlCol="0">
            <a:spAutoFit/>
          </a:bodyPr>
          <a:lstStyle/>
          <a:p>
            <a:pPr algn="ctr"/>
            <a:r>
              <a:rPr lang="en-US" altLang="zh-CN" sz="4800" dirty="0">
                <a:solidFill>
                  <a:schemeClr val="bg1"/>
                </a:solidFill>
                <a:latin typeface="LiHei Pro" panose="020B0500000000000000" pitchFamily="34" charset="-122"/>
                <a:ea typeface="LiHei Pro" panose="020B0500000000000000" pitchFamily="34" charset="-122"/>
              </a:rPr>
              <a:t>0</a:t>
            </a:r>
            <a:endParaRPr lang="zh-CN" altLang="en-US" sz="4800" dirty="0">
              <a:solidFill>
                <a:schemeClr val="bg1"/>
              </a:solidFill>
              <a:latin typeface="LiHei Pro" panose="020B0500000000000000" pitchFamily="34" charset="-122"/>
              <a:ea typeface="LiHei Pro" panose="020B0500000000000000" pitchFamily="34" charset="-122"/>
            </a:endParaRPr>
          </a:p>
        </p:txBody>
      </p:sp>
      <p:sp>
        <p:nvSpPr>
          <p:cNvPr id="27" name="椭圆 26"/>
          <p:cNvSpPr/>
          <p:nvPr/>
        </p:nvSpPr>
        <p:spPr>
          <a:xfrm>
            <a:off x="6729613" y="2646076"/>
            <a:ext cx="258273" cy="258273"/>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椭圆 27"/>
          <p:cNvSpPr/>
          <p:nvPr/>
        </p:nvSpPr>
        <p:spPr>
          <a:xfrm>
            <a:off x="6464544" y="3137022"/>
            <a:ext cx="193277" cy="193277"/>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椭圆 22"/>
          <p:cNvSpPr/>
          <p:nvPr/>
        </p:nvSpPr>
        <p:spPr>
          <a:xfrm>
            <a:off x="6383712" y="2181130"/>
            <a:ext cx="354945" cy="354945"/>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941896" y="-2000186"/>
            <a:ext cx="5143371" cy="9144000"/>
          </a:xfrm>
          <a:prstGeom prst="rect">
            <a:avLst/>
          </a:prstGeom>
          <a:solidFill>
            <a:schemeClr val="bg1">
              <a:alpha val="45000"/>
            </a:schemeClr>
          </a:solidFill>
        </p:spPr>
      </p:pic>
      <p:grpSp>
        <p:nvGrpSpPr>
          <p:cNvPr id="19" name="组合 18"/>
          <p:cNvGrpSpPr/>
          <p:nvPr/>
        </p:nvGrpSpPr>
        <p:grpSpPr>
          <a:xfrm>
            <a:off x="-701729" y="-92546"/>
            <a:ext cx="8407316" cy="1059954"/>
            <a:chOff x="2820405" y="1766877"/>
            <a:chExt cx="8407316" cy="1106052"/>
          </a:xfrm>
        </p:grpSpPr>
        <p:sp>
          <p:nvSpPr>
            <p:cNvPr id="21" name="椭圆 20"/>
            <p:cNvSpPr/>
            <p:nvPr/>
          </p:nvSpPr>
          <p:spPr>
            <a:xfrm>
              <a:off x="3589426" y="1816847"/>
              <a:ext cx="107601" cy="107601"/>
            </a:xfrm>
            <a:prstGeom prst="ellips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椭圆 21"/>
            <p:cNvSpPr/>
            <p:nvPr/>
          </p:nvSpPr>
          <p:spPr>
            <a:xfrm>
              <a:off x="2975373" y="2632045"/>
              <a:ext cx="193737" cy="193737"/>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椭圆 23"/>
            <p:cNvSpPr/>
            <p:nvPr/>
          </p:nvSpPr>
          <p:spPr>
            <a:xfrm>
              <a:off x="2901560" y="2571143"/>
              <a:ext cx="91053" cy="91053"/>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椭圆 24"/>
            <p:cNvSpPr/>
            <p:nvPr/>
          </p:nvSpPr>
          <p:spPr>
            <a:xfrm>
              <a:off x="3700016" y="1766877"/>
              <a:ext cx="150396" cy="150396"/>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6" name="组合 25"/>
            <p:cNvGrpSpPr/>
            <p:nvPr/>
          </p:nvGrpSpPr>
          <p:grpSpPr>
            <a:xfrm>
              <a:off x="2820405" y="1792810"/>
              <a:ext cx="8407316" cy="1080119"/>
              <a:chOff x="2820405" y="1792810"/>
              <a:chExt cx="8407316" cy="1080119"/>
            </a:xfrm>
          </p:grpSpPr>
          <p:grpSp>
            <p:nvGrpSpPr>
              <p:cNvPr id="29" name="组合 28"/>
              <p:cNvGrpSpPr/>
              <p:nvPr/>
            </p:nvGrpSpPr>
            <p:grpSpPr>
              <a:xfrm>
                <a:off x="3836321" y="2021977"/>
                <a:ext cx="7391400" cy="477769"/>
                <a:chOff x="3524803" y="1716423"/>
                <a:chExt cx="7391400" cy="477769"/>
              </a:xfrm>
            </p:grpSpPr>
            <p:sp>
              <p:nvSpPr>
                <p:cNvPr id="36" name="文本框 35"/>
                <p:cNvSpPr txBox="1"/>
                <p:nvPr/>
              </p:nvSpPr>
              <p:spPr>
                <a:xfrm>
                  <a:off x="3524803" y="1716423"/>
                  <a:ext cx="7391400" cy="477084"/>
                </a:xfrm>
                <a:prstGeom prst="rect">
                  <a:avLst/>
                </a:prstGeom>
                <a:noFill/>
              </p:spPr>
              <p:txBody>
                <a:bodyPr wrap="square" rtlCol="0">
                  <a:spAutoFit/>
                </a:bodyPr>
                <a:lstStyle/>
                <a:p>
                  <a:r>
                    <a:rPr lang="zh-CN" altLang="en-US" sz="24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rPr>
                    <a:t>周计划</a:t>
                  </a:r>
                </a:p>
              </p:txBody>
            </p:sp>
            <p:cxnSp>
              <p:nvCxnSpPr>
                <p:cNvPr id="37" name="直接连接符 36"/>
                <p:cNvCxnSpPr/>
                <p:nvPr/>
              </p:nvCxnSpPr>
              <p:spPr>
                <a:xfrm>
                  <a:off x="3674041" y="2194192"/>
                  <a:ext cx="2271333" cy="0"/>
                </a:xfrm>
                <a:prstGeom prst="line">
                  <a:avLst/>
                </a:prstGeom>
                <a:ln w="635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820405" y="1792810"/>
                <a:ext cx="936104" cy="936104"/>
                <a:chOff x="2411760" y="1851670"/>
                <a:chExt cx="936104" cy="936104"/>
              </a:xfrm>
            </p:grpSpPr>
            <p:sp>
              <p:nvSpPr>
                <p:cNvPr id="34" name="椭圆 33"/>
                <p:cNvSpPr/>
                <p:nvPr/>
              </p:nvSpPr>
              <p:spPr>
                <a:xfrm>
                  <a:off x="2411760" y="1851670"/>
                  <a:ext cx="936104" cy="936104"/>
                </a:xfrm>
                <a:prstGeom prst="ellipse">
                  <a:avLst/>
                </a:prstGeom>
                <a:solidFill>
                  <a:schemeClr val="bg1">
                    <a:alpha val="2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2566728" y="2008009"/>
                  <a:ext cx="684076" cy="699265"/>
                </a:xfrm>
                <a:prstGeom prst="rect">
                  <a:avLst/>
                </a:prstGeom>
                <a:noFill/>
              </p:spPr>
              <p:txBody>
                <a:bodyPr wrap="square" rtlCol="0">
                  <a:spAutoFit/>
                </a:bodyPr>
                <a:lstStyle/>
                <a:p>
                  <a:endParaRPr lang="zh-CN" altLang="en-US" sz="3600" dirty="0">
                    <a:solidFill>
                      <a:schemeClr val="bg1"/>
                    </a:solidFill>
                    <a:latin typeface="LiHei Pro" panose="020B0500000000000000" pitchFamily="34" charset="-122"/>
                    <a:ea typeface="LiHei Pro" panose="020B0500000000000000" pitchFamily="34" charset="-122"/>
                  </a:endParaRPr>
                </a:p>
              </p:txBody>
            </p:sp>
          </p:grpSp>
          <p:sp>
            <p:nvSpPr>
              <p:cNvPr id="31" name="椭圆 30"/>
              <p:cNvSpPr/>
              <p:nvPr/>
            </p:nvSpPr>
            <p:spPr>
              <a:xfrm>
                <a:off x="6419114" y="2395214"/>
                <a:ext cx="192446" cy="192446"/>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椭圆 31"/>
              <p:cNvSpPr/>
              <p:nvPr/>
            </p:nvSpPr>
            <p:spPr>
              <a:xfrm>
                <a:off x="6211009" y="2728913"/>
                <a:ext cx="144016" cy="144016"/>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6222786" y="1976437"/>
                <a:ext cx="264479" cy="264479"/>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cxnSp>
        <p:nvCxnSpPr>
          <p:cNvPr id="13" name="直接连接符 12"/>
          <p:cNvCxnSpPr/>
          <p:nvPr/>
        </p:nvCxnSpPr>
        <p:spPr>
          <a:xfrm>
            <a:off x="2592352" y="3039209"/>
            <a:ext cx="0" cy="1190783"/>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4571999" y="3039209"/>
            <a:ext cx="0" cy="1190783"/>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6561179" y="3039209"/>
            <a:ext cx="0" cy="1190783"/>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02055" y="864235"/>
            <a:ext cx="6754495" cy="2286000"/>
          </a:xfrm>
          <a:prstGeom prst="rect">
            <a:avLst/>
          </a:prstGeom>
          <a:noFill/>
        </p:spPr>
        <p:txBody>
          <a:bodyPr wrap="square" rtlCol="0">
            <a:spAutoFit/>
          </a:bodyPr>
          <a:lstStyle/>
          <a:p>
            <a:r>
              <a:rPr lang="zh-CN" altLang="en-US"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需要学会的只有以下几点</a:t>
            </a:r>
          </a:p>
          <a:p>
            <a:r>
              <a:rPr lang="en-US" altLang="zh-CN"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1.</a:t>
            </a:r>
            <a:r>
              <a:rPr lang="zh-CN" altLang="en-US"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吹出干净的单音（就是一个一个音要干净，不能有别的音，当然复音会很难做到，所以玩复音的同学尽量就好）</a:t>
            </a:r>
            <a:endParaRPr lang="en-US" altLang="zh-CN"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endParaRPr>
          </a:p>
          <a:p>
            <a:endParaRPr lang="en-US" altLang="zh-CN"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endParaRPr>
          </a:p>
          <a:p>
            <a:endParaRPr lang="en-US" altLang="zh-CN"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endParaRPr>
          </a:p>
          <a:p>
            <a:r>
              <a:rPr lang="en-US" altLang="zh-CN"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2.</a:t>
            </a:r>
            <a:r>
              <a:rPr lang="zh-CN" altLang="en-US"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爬音阶，就是</a:t>
            </a:r>
            <a:r>
              <a:rPr lang="en-US" altLang="zh-CN"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1 2 3 4 5 6 7 </a:t>
            </a:r>
            <a:r>
              <a:rPr lang="zh-CN" altLang="en-US"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a:t>
            </a:r>
            <a:r>
              <a:rPr lang="en-US" altLang="zh-CN"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1</a:t>
            </a:r>
            <a:r>
              <a:rPr lang="zh-CN" altLang="en-US"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）连着吹。能吹连贯就行。</a:t>
            </a:r>
          </a:p>
          <a:p>
            <a:endParaRPr lang="en-US" altLang="zh-CN"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endParaRPr>
          </a:p>
          <a:p>
            <a:endParaRPr lang="en-US" altLang="zh-CN"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endParaRPr>
          </a:p>
          <a:p>
            <a:r>
              <a:rPr lang="en-US" altLang="zh-CN"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3.</a:t>
            </a:r>
            <a:r>
              <a:rPr lang="zh-CN" altLang="en-US"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练习几个超级</a:t>
            </a:r>
            <a:r>
              <a:rPr lang="en-US" altLang="zh-CN"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easy</a:t>
            </a:r>
            <a:r>
              <a:rPr lang="zh-CN" altLang="en-US"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的曲子</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2401164" y="3076886"/>
            <a:ext cx="279005" cy="279005"/>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椭圆 16"/>
          <p:cNvSpPr/>
          <p:nvPr/>
        </p:nvSpPr>
        <p:spPr>
          <a:xfrm>
            <a:off x="2294867" y="2989183"/>
            <a:ext cx="131127" cy="131127"/>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3230428" y="2225419"/>
            <a:ext cx="3768909" cy="523220"/>
          </a:xfrm>
          <a:prstGeom prst="rect">
            <a:avLst/>
          </a:prstGeom>
          <a:noFill/>
        </p:spPr>
        <p:txBody>
          <a:bodyPr wrap="square" rtlCol="0">
            <a:spAutoFit/>
          </a:bodyPr>
          <a:lstStyle/>
          <a:p>
            <a:pPr algn="ctr"/>
            <a:r>
              <a:rPr lang="zh-CN" altLang="en-US" sz="28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rPr>
              <a:t>点击处添加文字</a:t>
            </a:r>
          </a:p>
        </p:txBody>
      </p:sp>
      <p:cxnSp>
        <p:nvCxnSpPr>
          <p:cNvPr id="11" name="直接连接符 10"/>
          <p:cNvCxnSpPr/>
          <p:nvPr/>
        </p:nvCxnSpPr>
        <p:spPr>
          <a:xfrm>
            <a:off x="3743163" y="2800635"/>
            <a:ext cx="2771140" cy="0"/>
          </a:xfrm>
          <a:prstGeom prst="line">
            <a:avLst/>
          </a:prstGeom>
          <a:ln w="635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373827" y="2120577"/>
            <a:ext cx="918068" cy="830997"/>
          </a:xfrm>
          <a:prstGeom prst="rect">
            <a:avLst/>
          </a:prstGeom>
          <a:noFill/>
        </p:spPr>
        <p:txBody>
          <a:bodyPr wrap="square" rtlCol="0">
            <a:spAutoFit/>
          </a:bodyPr>
          <a:lstStyle/>
          <a:p>
            <a:pPr algn="ctr"/>
            <a:r>
              <a:rPr lang="en-US" altLang="zh-CN" sz="4800" dirty="0">
                <a:solidFill>
                  <a:schemeClr val="bg1"/>
                </a:solidFill>
                <a:latin typeface="LiHei Pro" panose="020B0500000000000000" pitchFamily="34" charset="-122"/>
                <a:ea typeface="LiHei Pro" panose="020B0500000000000000" pitchFamily="34" charset="-122"/>
              </a:rPr>
              <a:t>0</a:t>
            </a:r>
            <a:endParaRPr lang="zh-CN" altLang="en-US" sz="4800" dirty="0">
              <a:solidFill>
                <a:schemeClr val="bg1"/>
              </a:solidFill>
              <a:latin typeface="LiHei Pro" panose="020B0500000000000000" pitchFamily="34" charset="-122"/>
              <a:ea typeface="LiHei Pro" panose="020B0500000000000000" pitchFamily="34" charset="-122"/>
            </a:endParaRPr>
          </a:p>
        </p:txBody>
      </p:sp>
      <p:sp>
        <p:nvSpPr>
          <p:cNvPr id="27" name="椭圆 26"/>
          <p:cNvSpPr/>
          <p:nvPr/>
        </p:nvSpPr>
        <p:spPr>
          <a:xfrm>
            <a:off x="6729613" y="2646076"/>
            <a:ext cx="258273" cy="258273"/>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椭圆 27"/>
          <p:cNvSpPr/>
          <p:nvPr/>
        </p:nvSpPr>
        <p:spPr>
          <a:xfrm>
            <a:off x="6464544" y="3137022"/>
            <a:ext cx="193277" cy="193277"/>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椭圆 22"/>
          <p:cNvSpPr/>
          <p:nvPr/>
        </p:nvSpPr>
        <p:spPr>
          <a:xfrm>
            <a:off x="6383712" y="2181130"/>
            <a:ext cx="354945" cy="354945"/>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941896" y="-2000186"/>
            <a:ext cx="5143371" cy="9144000"/>
          </a:xfrm>
          <a:prstGeom prst="rect">
            <a:avLst/>
          </a:prstGeom>
          <a:solidFill>
            <a:schemeClr val="bg1">
              <a:alpha val="45000"/>
            </a:schemeClr>
          </a:solidFill>
        </p:spPr>
      </p:pic>
      <p:grpSp>
        <p:nvGrpSpPr>
          <p:cNvPr id="19" name="组合 18"/>
          <p:cNvGrpSpPr/>
          <p:nvPr/>
        </p:nvGrpSpPr>
        <p:grpSpPr>
          <a:xfrm>
            <a:off x="-701729" y="-92546"/>
            <a:ext cx="8407316" cy="1059954"/>
            <a:chOff x="2820405" y="1766877"/>
            <a:chExt cx="8407316" cy="1106052"/>
          </a:xfrm>
        </p:grpSpPr>
        <p:sp>
          <p:nvSpPr>
            <p:cNvPr id="21" name="椭圆 20"/>
            <p:cNvSpPr/>
            <p:nvPr/>
          </p:nvSpPr>
          <p:spPr>
            <a:xfrm>
              <a:off x="3589426" y="1816847"/>
              <a:ext cx="107601" cy="107601"/>
            </a:xfrm>
            <a:prstGeom prst="ellips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椭圆 21"/>
            <p:cNvSpPr/>
            <p:nvPr/>
          </p:nvSpPr>
          <p:spPr>
            <a:xfrm>
              <a:off x="2975373" y="2632045"/>
              <a:ext cx="193737" cy="193737"/>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椭圆 23"/>
            <p:cNvSpPr/>
            <p:nvPr/>
          </p:nvSpPr>
          <p:spPr>
            <a:xfrm>
              <a:off x="2901560" y="2571143"/>
              <a:ext cx="91053" cy="91053"/>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椭圆 24"/>
            <p:cNvSpPr/>
            <p:nvPr/>
          </p:nvSpPr>
          <p:spPr>
            <a:xfrm>
              <a:off x="3700016" y="1766877"/>
              <a:ext cx="150396" cy="150396"/>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6" name="组合 25"/>
            <p:cNvGrpSpPr/>
            <p:nvPr/>
          </p:nvGrpSpPr>
          <p:grpSpPr>
            <a:xfrm>
              <a:off x="2820405" y="1792810"/>
              <a:ext cx="8407316" cy="1080119"/>
              <a:chOff x="2820405" y="1792810"/>
              <a:chExt cx="8407316" cy="1080119"/>
            </a:xfrm>
          </p:grpSpPr>
          <p:grpSp>
            <p:nvGrpSpPr>
              <p:cNvPr id="29" name="组合 28"/>
              <p:cNvGrpSpPr/>
              <p:nvPr/>
            </p:nvGrpSpPr>
            <p:grpSpPr>
              <a:xfrm>
                <a:off x="3836321" y="2021977"/>
                <a:ext cx="7391400" cy="477769"/>
                <a:chOff x="3524803" y="1716423"/>
                <a:chExt cx="7391400" cy="477769"/>
              </a:xfrm>
            </p:grpSpPr>
            <p:sp>
              <p:nvSpPr>
                <p:cNvPr id="36" name="文本框 35"/>
                <p:cNvSpPr txBox="1"/>
                <p:nvPr/>
              </p:nvSpPr>
              <p:spPr>
                <a:xfrm>
                  <a:off x="3524803" y="1716423"/>
                  <a:ext cx="7391400" cy="477084"/>
                </a:xfrm>
                <a:prstGeom prst="rect">
                  <a:avLst/>
                </a:prstGeom>
                <a:noFill/>
              </p:spPr>
              <p:txBody>
                <a:bodyPr wrap="square" rtlCol="0">
                  <a:spAutoFit/>
                </a:bodyPr>
                <a:lstStyle/>
                <a:p>
                  <a:r>
                    <a:rPr lang="zh-CN" altLang="en-US" sz="24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rPr>
                    <a:t>谱</a:t>
                  </a:r>
                </a:p>
              </p:txBody>
            </p:sp>
            <p:cxnSp>
              <p:nvCxnSpPr>
                <p:cNvPr id="37" name="直接连接符 36"/>
                <p:cNvCxnSpPr/>
                <p:nvPr/>
              </p:nvCxnSpPr>
              <p:spPr>
                <a:xfrm>
                  <a:off x="3674041" y="2194192"/>
                  <a:ext cx="2271333" cy="0"/>
                </a:xfrm>
                <a:prstGeom prst="line">
                  <a:avLst/>
                </a:prstGeom>
                <a:ln w="635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820405" y="1792810"/>
                <a:ext cx="936104" cy="936104"/>
                <a:chOff x="2411760" y="1851670"/>
                <a:chExt cx="936104" cy="936104"/>
              </a:xfrm>
            </p:grpSpPr>
            <p:sp>
              <p:nvSpPr>
                <p:cNvPr id="34" name="椭圆 33"/>
                <p:cNvSpPr/>
                <p:nvPr/>
              </p:nvSpPr>
              <p:spPr>
                <a:xfrm>
                  <a:off x="2411760" y="1851670"/>
                  <a:ext cx="936104" cy="936104"/>
                </a:xfrm>
                <a:prstGeom prst="ellipse">
                  <a:avLst/>
                </a:prstGeom>
                <a:solidFill>
                  <a:schemeClr val="bg1">
                    <a:alpha val="2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2566728" y="2008009"/>
                  <a:ext cx="684076" cy="699265"/>
                </a:xfrm>
                <a:prstGeom prst="rect">
                  <a:avLst/>
                </a:prstGeom>
                <a:noFill/>
              </p:spPr>
              <p:txBody>
                <a:bodyPr wrap="square" rtlCol="0">
                  <a:spAutoFit/>
                </a:bodyPr>
                <a:lstStyle/>
                <a:p>
                  <a:endParaRPr lang="zh-CN" altLang="en-US" sz="3600" dirty="0">
                    <a:solidFill>
                      <a:schemeClr val="bg1"/>
                    </a:solidFill>
                    <a:latin typeface="LiHei Pro" panose="020B0500000000000000" pitchFamily="34" charset="-122"/>
                    <a:ea typeface="LiHei Pro" panose="020B0500000000000000" pitchFamily="34" charset="-122"/>
                  </a:endParaRPr>
                </a:p>
              </p:txBody>
            </p:sp>
          </p:grpSp>
          <p:sp>
            <p:nvSpPr>
              <p:cNvPr id="31" name="椭圆 30"/>
              <p:cNvSpPr/>
              <p:nvPr/>
            </p:nvSpPr>
            <p:spPr>
              <a:xfrm>
                <a:off x="6419114" y="2395214"/>
                <a:ext cx="192446" cy="192446"/>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椭圆 31"/>
              <p:cNvSpPr/>
              <p:nvPr/>
            </p:nvSpPr>
            <p:spPr>
              <a:xfrm>
                <a:off x="6211009" y="2728913"/>
                <a:ext cx="144016" cy="144016"/>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6222786" y="1976437"/>
                <a:ext cx="264479" cy="264479"/>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cxnSp>
        <p:nvCxnSpPr>
          <p:cNvPr id="13" name="直接连接符 12"/>
          <p:cNvCxnSpPr/>
          <p:nvPr/>
        </p:nvCxnSpPr>
        <p:spPr>
          <a:xfrm>
            <a:off x="2592352" y="3039209"/>
            <a:ext cx="0" cy="1190783"/>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4571999" y="3039209"/>
            <a:ext cx="0" cy="1190783"/>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6561179" y="3039209"/>
            <a:ext cx="0" cy="1190783"/>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4"/>
          <a:stretch>
            <a:fillRect/>
          </a:stretch>
        </p:blipFill>
        <p:spPr>
          <a:xfrm>
            <a:off x="5022850" y="-44450"/>
            <a:ext cx="3850640" cy="6129655"/>
          </a:xfrm>
          <a:prstGeom prst="rect">
            <a:avLst/>
          </a:prstGeom>
        </p:spPr>
      </p:pic>
      <p:pic>
        <p:nvPicPr>
          <p:cNvPr id="4" name="图片 3"/>
          <p:cNvPicPr>
            <a:picLocks noChangeAspect="1"/>
          </p:cNvPicPr>
          <p:nvPr/>
        </p:nvPicPr>
        <p:blipFill>
          <a:blip r:embed="rId5"/>
          <a:stretch>
            <a:fillRect/>
          </a:stretch>
        </p:blipFill>
        <p:spPr>
          <a:xfrm>
            <a:off x="-58420" y="609600"/>
            <a:ext cx="5139055" cy="2768600"/>
          </a:xfrm>
          <a:prstGeom prst="rect">
            <a:avLst/>
          </a:prstGeom>
        </p:spPr>
      </p:pic>
      <p:sp>
        <p:nvSpPr>
          <p:cNvPr id="8" name="文本框 7"/>
          <p:cNvSpPr txBox="1"/>
          <p:nvPr/>
        </p:nvSpPr>
        <p:spPr>
          <a:xfrm>
            <a:off x="328295" y="3576320"/>
            <a:ext cx="3891280" cy="1028700"/>
          </a:xfrm>
          <a:prstGeom prst="rect">
            <a:avLst/>
          </a:prstGeom>
          <a:noFill/>
        </p:spPr>
        <p:txBody>
          <a:bodyPr wrap="square" rtlCol="0">
            <a:spAutoFit/>
          </a:bodyPr>
          <a:lstStyle/>
          <a:p>
            <a:r>
              <a:rPr lang="zh-CN" altLang="en-US"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当然了，能吹的简单曲还有很多，如果有时间练的同学可以自己去找，比如说哦，苏珊娜 小红帽 欢乐颂</a:t>
            </a:r>
            <a:r>
              <a:rPr lang="zh-CN" altLang="en-US"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 。比较忙的同学的话练这两首就好。</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000316" y="-2000186"/>
            <a:ext cx="5143371" cy="9144000"/>
          </a:xfrm>
          <a:prstGeom prst="rect">
            <a:avLst/>
          </a:prstGeom>
        </p:spPr>
      </p:pic>
      <p:sp>
        <p:nvSpPr>
          <p:cNvPr id="14" name="椭圆 13"/>
          <p:cNvSpPr/>
          <p:nvPr/>
        </p:nvSpPr>
        <p:spPr>
          <a:xfrm>
            <a:off x="3285478" y="1902903"/>
            <a:ext cx="154959" cy="154959"/>
          </a:xfrm>
          <a:prstGeom prst="ellips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椭圆 15"/>
          <p:cNvSpPr/>
          <p:nvPr/>
        </p:nvSpPr>
        <p:spPr>
          <a:xfrm>
            <a:off x="2401164" y="3076886"/>
            <a:ext cx="279005" cy="279005"/>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椭圆 16"/>
          <p:cNvSpPr/>
          <p:nvPr/>
        </p:nvSpPr>
        <p:spPr>
          <a:xfrm>
            <a:off x="2294867" y="2989183"/>
            <a:ext cx="131127" cy="131127"/>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椭圆 19"/>
          <p:cNvSpPr/>
          <p:nvPr/>
        </p:nvSpPr>
        <p:spPr>
          <a:xfrm>
            <a:off x="3444740" y="1830938"/>
            <a:ext cx="216589" cy="2165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3230428" y="2225420"/>
            <a:ext cx="3768909" cy="518160"/>
          </a:xfrm>
          <a:prstGeom prst="rect">
            <a:avLst/>
          </a:prstGeom>
          <a:noFill/>
        </p:spPr>
        <p:txBody>
          <a:bodyPr wrap="square" rtlCol="0">
            <a:spAutoFit/>
          </a:bodyPr>
          <a:lstStyle/>
          <a:p>
            <a:pPr algn="ctr"/>
            <a:r>
              <a:rPr lang="zh-CN" altLang="en-US" sz="28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rPr>
              <a:t>一些注意事项</a:t>
            </a:r>
          </a:p>
        </p:txBody>
      </p:sp>
      <p:cxnSp>
        <p:nvCxnSpPr>
          <p:cNvPr id="11" name="直接连接符 10"/>
          <p:cNvCxnSpPr/>
          <p:nvPr/>
        </p:nvCxnSpPr>
        <p:spPr>
          <a:xfrm>
            <a:off x="3743163" y="2800635"/>
            <a:ext cx="2771140" cy="0"/>
          </a:xfrm>
          <a:prstGeom prst="line">
            <a:avLst/>
          </a:prstGeom>
          <a:ln w="635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2185954" y="1865745"/>
            <a:ext cx="1256303" cy="1256303"/>
          </a:xfrm>
          <a:prstGeom prst="ellipse">
            <a:avLst/>
          </a:prstGeom>
          <a:solidFill>
            <a:schemeClr val="bg1">
              <a:alpha val="2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文本框 4"/>
          <p:cNvSpPr txBox="1"/>
          <p:nvPr/>
        </p:nvSpPr>
        <p:spPr>
          <a:xfrm>
            <a:off x="2373827" y="2120575"/>
            <a:ext cx="918068" cy="822960"/>
          </a:xfrm>
          <a:prstGeom prst="rect">
            <a:avLst/>
          </a:prstGeom>
          <a:noFill/>
        </p:spPr>
        <p:txBody>
          <a:bodyPr wrap="square" rtlCol="0">
            <a:spAutoFit/>
          </a:bodyPr>
          <a:lstStyle/>
          <a:p>
            <a:pPr algn="ctr"/>
            <a:r>
              <a:rPr lang="en-US" altLang="zh-CN" sz="4800" dirty="0">
                <a:solidFill>
                  <a:schemeClr val="bg1"/>
                </a:solidFill>
                <a:latin typeface="LiHei Pro" panose="020B0500000000000000" pitchFamily="34" charset="-122"/>
                <a:ea typeface="LiHei Pro" panose="020B0500000000000000" pitchFamily="34" charset="-122"/>
              </a:rPr>
              <a:t>04</a:t>
            </a:r>
            <a:endParaRPr lang="zh-CN" altLang="en-US" sz="4800" dirty="0">
              <a:solidFill>
                <a:schemeClr val="bg1"/>
              </a:solidFill>
              <a:latin typeface="LiHei Pro" panose="020B0500000000000000" pitchFamily="34" charset="-122"/>
              <a:ea typeface="LiHei Pro" panose="020B0500000000000000" pitchFamily="34" charset="-122"/>
            </a:endParaRPr>
          </a:p>
        </p:txBody>
      </p:sp>
      <p:sp>
        <p:nvSpPr>
          <p:cNvPr id="27" name="椭圆 26"/>
          <p:cNvSpPr/>
          <p:nvPr/>
        </p:nvSpPr>
        <p:spPr>
          <a:xfrm>
            <a:off x="6729613" y="2646076"/>
            <a:ext cx="258273" cy="258273"/>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椭圆 27"/>
          <p:cNvSpPr/>
          <p:nvPr/>
        </p:nvSpPr>
        <p:spPr>
          <a:xfrm>
            <a:off x="6464544" y="3137022"/>
            <a:ext cx="193277" cy="193277"/>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椭圆 22"/>
          <p:cNvSpPr/>
          <p:nvPr/>
        </p:nvSpPr>
        <p:spPr>
          <a:xfrm>
            <a:off x="6383712" y="2181130"/>
            <a:ext cx="354945" cy="354945"/>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2401164" y="3076886"/>
            <a:ext cx="279005" cy="279005"/>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椭圆 16"/>
          <p:cNvSpPr/>
          <p:nvPr/>
        </p:nvSpPr>
        <p:spPr>
          <a:xfrm>
            <a:off x="2294867" y="2989183"/>
            <a:ext cx="131127" cy="131127"/>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3230428" y="2225419"/>
            <a:ext cx="3768909" cy="523220"/>
          </a:xfrm>
          <a:prstGeom prst="rect">
            <a:avLst/>
          </a:prstGeom>
          <a:noFill/>
        </p:spPr>
        <p:txBody>
          <a:bodyPr wrap="square" rtlCol="0">
            <a:spAutoFit/>
          </a:bodyPr>
          <a:lstStyle/>
          <a:p>
            <a:pPr algn="ctr"/>
            <a:r>
              <a:rPr lang="zh-CN" altLang="en-US" sz="28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rPr>
              <a:t>点击处添加文字</a:t>
            </a:r>
          </a:p>
        </p:txBody>
      </p:sp>
      <p:cxnSp>
        <p:nvCxnSpPr>
          <p:cNvPr id="11" name="直接连接符 10"/>
          <p:cNvCxnSpPr/>
          <p:nvPr/>
        </p:nvCxnSpPr>
        <p:spPr>
          <a:xfrm>
            <a:off x="3743163" y="2800635"/>
            <a:ext cx="2771140" cy="0"/>
          </a:xfrm>
          <a:prstGeom prst="line">
            <a:avLst/>
          </a:prstGeom>
          <a:ln w="635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373827" y="2120577"/>
            <a:ext cx="918068" cy="830997"/>
          </a:xfrm>
          <a:prstGeom prst="rect">
            <a:avLst/>
          </a:prstGeom>
          <a:noFill/>
        </p:spPr>
        <p:txBody>
          <a:bodyPr wrap="square" rtlCol="0">
            <a:spAutoFit/>
          </a:bodyPr>
          <a:lstStyle/>
          <a:p>
            <a:pPr algn="ctr"/>
            <a:r>
              <a:rPr lang="en-US" altLang="zh-CN" sz="4800" dirty="0">
                <a:solidFill>
                  <a:schemeClr val="bg1"/>
                </a:solidFill>
                <a:latin typeface="LiHei Pro" panose="020B0500000000000000" pitchFamily="34" charset="-122"/>
                <a:ea typeface="LiHei Pro" panose="020B0500000000000000" pitchFamily="34" charset="-122"/>
              </a:rPr>
              <a:t>0</a:t>
            </a:r>
            <a:endParaRPr lang="zh-CN" altLang="en-US" sz="4800" dirty="0">
              <a:solidFill>
                <a:schemeClr val="bg1"/>
              </a:solidFill>
              <a:latin typeface="LiHei Pro" panose="020B0500000000000000" pitchFamily="34" charset="-122"/>
              <a:ea typeface="LiHei Pro" panose="020B0500000000000000" pitchFamily="34" charset="-122"/>
            </a:endParaRPr>
          </a:p>
        </p:txBody>
      </p:sp>
      <p:sp>
        <p:nvSpPr>
          <p:cNvPr id="27" name="椭圆 26"/>
          <p:cNvSpPr/>
          <p:nvPr/>
        </p:nvSpPr>
        <p:spPr>
          <a:xfrm>
            <a:off x="6729613" y="2646076"/>
            <a:ext cx="258273" cy="258273"/>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椭圆 27"/>
          <p:cNvSpPr/>
          <p:nvPr/>
        </p:nvSpPr>
        <p:spPr>
          <a:xfrm>
            <a:off x="6464544" y="3137022"/>
            <a:ext cx="193277" cy="193277"/>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椭圆 22"/>
          <p:cNvSpPr/>
          <p:nvPr/>
        </p:nvSpPr>
        <p:spPr>
          <a:xfrm>
            <a:off x="6383712" y="2181130"/>
            <a:ext cx="354945" cy="354945"/>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941896" y="-2000186"/>
            <a:ext cx="5143371" cy="9144000"/>
          </a:xfrm>
          <a:prstGeom prst="rect">
            <a:avLst/>
          </a:prstGeom>
          <a:solidFill>
            <a:schemeClr val="bg1">
              <a:alpha val="45000"/>
            </a:schemeClr>
          </a:solidFill>
        </p:spPr>
      </p:pic>
      <p:grpSp>
        <p:nvGrpSpPr>
          <p:cNvPr id="19" name="组合 18"/>
          <p:cNvGrpSpPr/>
          <p:nvPr/>
        </p:nvGrpSpPr>
        <p:grpSpPr>
          <a:xfrm>
            <a:off x="-701729" y="-92546"/>
            <a:ext cx="8407316" cy="1059954"/>
            <a:chOff x="2820405" y="1766877"/>
            <a:chExt cx="8407316" cy="1106052"/>
          </a:xfrm>
        </p:grpSpPr>
        <p:sp>
          <p:nvSpPr>
            <p:cNvPr id="21" name="椭圆 20"/>
            <p:cNvSpPr/>
            <p:nvPr/>
          </p:nvSpPr>
          <p:spPr>
            <a:xfrm>
              <a:off x="3589426" y="1816847"/>
              <a:ext cx="107601" cy="107601"/>
            </a:xfrm>
            <a:prstGeom prst="ellips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椭圆 21"/>
            <p:cNvSpPr/>
            <p:nvPr/>
          </p:nvSpPr>
          <p:spPr>
            <a:xfrm>
              <a:off x="2975373" y="2632045"/>
              <a:ext cx="193737" cy="193737"/>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椭圆 23"/>
            <p:cNvSpPr/>
            <p:nvPr/>
          </p:nvSpPr>
          <p:spPr>
            <a:xfrm>
              <a:off x="2901560" y="2571143"/>
              <a:ext cx="91053" cy="91053"/>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椭圆 24"/>
            <p:cNvSpPr/>
            <p:nvPr/>
          </p:nvSpPr>
          <p:spPr>
            <a:xfrm>
              <a:off x="3700016" y="1766877"/>
              <a:ext cx="150396" cy="150396"/>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6" name="组合 25"/>
            <p:cNvGrpSpPr/>
            <p:nvPr/>
          </p:nvGrpSpPr>
          <p:grpSpPr>
            <a:xfrm>
              <a:off x="2820405" y="1792810"/>
              <a:ext cx="8407316" cy="1080119"/>
              <a:chOff x="2820405" y="1792810"/>
              <a:chExt cx="8407316" cy="1080119"/>
            </a:xfrm>
          </p:grpSpPr>
          <p:grpSp>
            <p:nvGrpSpPr>
              <p:cNvPr id="29" name="组合 28"/>
              <p:cNvGrpSpPr/>
              <p:nvPr/>
            </p:nvGrpSpPr>
            <p:grpSpPr>
              <a:xfrm>
                <a:off x="3836321" y="2021977"/>
                <a:ext cx="7391400" cy="477769"/>
                <a:chOff x="3524803" y="1716423"/>
                <a:chExt cx="7391400" cy="477769"/>
              </a:xfrm>
            </p:grpSpPr>
            <p:sp>
              <p:nvSpPr>
                <p:cNvPr id="36" name="文本框 35"/>
                <p:cNvSpPr txBox="1"/>
                <p:nvPr/>
              </p:nvSpPr>
              <p:spPr>
                <a:xfrm>
                  <a:off x="3524803" y="1716423"/>
                  <a:ext cx="7391400" cy="477084"/>
                </a:xfrm>
                <a:prstGeom prst="rect">
                  <a:avLst/>
                </a:prstGeom>
                <a:noFill/>
              </p:spPr>
              <p:txBody>
                <a:bodyPr wrap="square" rtlCol="0">
                  <a:spAutoFit/>
                </a:bodyPr>
                <a:lstStyle/>
                <a:p>
                  <a:r>
                    <a:rPr lang="zh-CN" altLang="en-US" sz="24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rPr>
                    <a:t>注意！注意！马上就结束了。</a:t>
                  </a:r>
                </a:p>
              </p:txBody>
            </p:sp>
            <p:cxnSp>
              <p:nvCxnSpPr>
                <p:cNvPr id="37" name="直接连接符 36"/>
                <p:cNvCxnSpPr/>
                <p:nvPr/>
              </p:nvCxnSpPr>
              <p:spPr>
                <a:xfrm>
                  <a:off x="3674041" y="2194192"/>
                  <a:ext cx="2271333" cy="0"/>
                </a:xfrm>
                <a:prstGeom prst="line">
                  <a:avLst/>
                </a:prstGeom>
                <a:ln w="635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820405" y="1792810"/>
                <a:ext cx="936104" cy="936104"/>
                <a:chOff x="2411760" y="1851670"/>
                <a:chExt cx="936104" cy="936104"/>
              </a:xfrm>
            </p:grpSpPr>
            <p:sp>
              <p:nvSpPr>
                <p:cNvPr id="34" name="椭圆 33"/>
                <p:cNvSpPr/>
                <p:nvPr/>
              </p:nvSpPr>
              <p:spPr>
                <a:xfrm>
                  <a:off x="2411760" y="1851670"/>
                  <a:ext cx="936104" cy="936104"/>
                </a:xfrm>
                <a:prstGeom prst="ellipse">
                  <a:avLst/>
                </a:prstGeom>
                <a:solidFill>
                  <a:schemeClr val="bg1">
                    <a:alpha val="2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2566728" y="2008009"/>
                  <a:ext cx="684076" cy="699265"/>
                </a:xfrm>
                <a:prstGeom prst="rect">
                  <a:avLst/>
                </a:prstGeom>
                <a:noFill/>
              </p:spPr>
              <p:txBody>
                <a:bodyPr wrap="square" rtlCol="0">
                  <a:spAutoFit/>
                </a:bodyPr>
                <a:lstStyle/>
                <a:p>
                  <a:endParaRPr lang="zh-CN" altLang="en-US" sz="3600" dirty="0">
                    <a:solidFill>
                      <a:schemeClr val="bg1"/>
                    </a:solidFill>
                    <a:latin typeface="LiHei Pro" panose="020B0500000000000000" pitchFamily="34" charset="-122"/>
                    <a:ea typeface="LiHei Pro" panose="020B0500000000000000" pitchFamily="34" charset="-122"/>
                  </a:endParaRPr>
                </a:p>
              </p:txBody>
            </p:sp>
          </p:grpSp>
          <p:sp>
            <p:nvSpPr>
              <p:cNvPr id="31" name="椭圆 30"/>
              <p:cNvSpPr/>
              <p:nvPr/>
            </p:nvSpPr>
            <p:spPr>
              <a:xfrm>
                <a:off x="6419114" y="2395214"/>
                <a:ext cx="192446" cy="192446"/>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椭圆 31"/>
              <p:cNvSpPr/>
              <p:nvPr/>
            </p:nvSpPr>
            <p:spPr>
              <a:xfrm>
                <a:off x="6211009" y="2728913"/>
                <a:ext cx="144016" cy="144016"/>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6222786" y="1976437"/>
                <a:ext cx="264479" cy="264479"/>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cxnSp>
        <p:nvCxnSpPr>
          <p:cNvPr id="13" name="直接连接符 12"/>
          <p:cNvCxnSpPr/>
          <p:nvPr/>
        </p:nvCxnSpPr>
        <p:spPr>
          <a:xfrm>
            <a:off x="2592352" y="3039209"/>
            <a:ext cx="0" cy="1190783"/>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4571999" y="3039209"/>
            <a:ext cx="0" cy="1190783"/>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6561179" y="3039209"/>
            <a:ext cx="0" cy="1190783"/>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02055" y="864235"/>
            <a:ext cx="6754495" cy="3505200"/>
          </a:xfrm>
          <a:prstGeom prst="rect">
            <a:avLst/>
          </a:prstGeom>
          <a:noFill/>
        </p:spPr>
        <p:txBody>
          <a:bodyPr wrap="square" rtlCol="0">
            <a:spAutoFit/>
          </a:bodyPr>
          <a:lstStyle/>
          <a:p>
            <a:r>
              <a:rPr lang="zh-CN" altLang="en-US"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但还是有需要注意的几点</a:t>
            </a:r>
          </a:p>
          <a:p>
            <a:r>
              <a:rPr lang="en-US" altLang="zh-CN"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1.</a:t>
            </a:r>
            <a:r>
              <a:rPr lang="zh-CN" altLang="en-US"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口琴的清洁问题</a:t>
            </a:r>
          </a:p>
          <a:p>
            <a:r>
              <a:rPr lang="zh-CN" altLang="en-US"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因为毕竟和口相关的，必须注意卫生。建议吹之前漱个口，能刷牙的话最好。吹完口琴之后先甩一甩，把里面口水甩出来，然后吹口朝下放。然后别忘了擦干净，可以用医用酒精或者水擦。</a:t>
            </a:r>
          </a:p>
          <a:p>
            <a:endParaRPr lang="en-US" altLang="zh-CN"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endParaRPr>
          </a:p>
          <a:p>
            <a:r>
              <a:rPr lang="en-US" altLang="zh-CN"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2.</a:t>
            </a:r>
            <a:r>
              <a:rPr lang="zh-CN" altLang="en-US"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口琴的日常维护</a:t>
            </a:r>
          </a:p>
          <a:p>
            <a:r>
              <a:rPr lang="zh-CN" altLang="en-US"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建议最少一个月拆琴洗一次。但不轻易要洗簧板，特别是半音阶口琴。布鲁斯口琴可以直接水洗，但一定要记得吹干或者晒干。</a:t>
            </a:r>
          </a:p>
          <a:p>
            <a:endParaRPr lang="en-US" altLang="zh-CN"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endParaRPr>
          </a:p>
          <a:p>
            <a:r>
              <a:rPr lang="en-US" altLang="zh-CN"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3.</a:t>
            </a:r>
            <a:r>
              <a:rPr lang="zh-CN" altLang="en-US"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半音阶的粘膜问题</a:t>
            </a:r>
          </a:p>
          <a:p>
            <a:r>
              <a:rPr lang="zh-CN" altLang="en-US"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由于半音阶口琴的簧板上还有膜片，在天气冷的时候吹琴会导致粘膜，</a:t>
            </a:r>
          </a:p>
          <a:p>
            <a:r>
              <a:rPr lang="zh-CN" altLang="en-US"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这里不解释原理，应对方法是吹之前暖琴，比如用手捂热，用电吹风慢慢吹热（不要太靠近吹，会烫坏膜片）</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2401164" y="3076886"/>
            <a:ext cx="279005" cy="279005"/>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椭圆 16"/>
          <p:cNvSpPr/>
          <p:nvPr/>
        </p:nvSpPr>
        <p:spPr>
          <a:xfrm>
            <a:off x="2294867" y="2989183"/>
            <a:ext cx="131127" cy="131127"/>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3230428" y="2225419"/>
            <a:ext cx="3768909" cy="523220"/>
          </a:xfrm>
          <a:prstGeom prst="rect">
            <a:avLst/>
          </a:prstGeom>
          <a:noFill/>
        </p:spPr>
        <p:txBody>
          <a:bodyPr wrap="square" rtlCol="0">
            <a:spAutoFit/>
          </a:bodyPr>
          <a:lstStyle/>
          <a:p>
            <a:pPr algn="ctr"/>
            <a:r>
              <a:rPr lang="zh-CN" altLang="en-US" sz="28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rPr>
              <a:t>点击处添加文字</a:t>
            </a:r>
          </a:p>
        </p:txBody>
      </p:sp>
      <p:cxnSp>
        <p:nvCxnSpPr>
          <p:cNvPr id="11" name="直接连接符 10"/>
          <p:cNvCxnSpPr/>
          <p:nvPr/>
        </p:nvCxnSpPr>
        <p:spPr>
          <a:xfrm>
            <a:off x="3743163" y="2800635"/>
            <a:ext cx="2771140" cy="0"/>
          </a:xfrm>
          <a:prstGeom prst="line">
            <a:avLst/>
          </a:prstGeom>
          <a:ln w="635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373827" y="2120577"/>
            <a:ext cx="918068" cy="830997"/>
          </a:xfrm>
          <a:prstGeom prst="rect">
            <a:avLst/>
          </a:prstGeom>
          <a:noFill/>
        </p:spPr>
        <p:txBody>
          <a:bodyPr wrap="square" rtlCol="0">
            <a:spAutoFit/>
          </a:bodyPr>
          <a:lstStyle/>
          <a:p>
            <a:pPr algn="ctr"/>
            <a:r>
              <a:rPr lang="en-US" altLang="zh-CN" sz="4800" dirty="0">
                <a:solidFill>
                  <a:schemeClr val="bg1"/>
                </a:solidFill>
                <a:latin typeface="LiHei Pro" panose="020B0500000000000000" pitchFamily="34" charset="-122"/>
                <a:ea typeface="LiHei Pro" panose="020B0500000000000000" pitchFamily="34" charset="-122"/>
              </a:rPr>
              <a:t>0</a:t>
            </a:r>
            <a:endParaRPr lang="zh-CN" altLang="en-US" sz="4800" dirty="0">
              <a:solidFill>
                <a:schemeClr val="bg1"/>
              </a:solidFill>
              <a:latin typeface="LiHei Pro" panose="020B0500000000000000" pitchFamily="34" charset="-122"/>
              <a:ea typeface="LiHei Pro" panose="020B0500000000000000" pitchFamily="34" charset="-122"/>
            </a:endParaRPr>
          </a:p>
        </p:txBody>
      </p:sp>
      <p:sp>
        <p:nvSpPr>
          <p:cNvPr id="27" name="椭圆 26"/>
          <p:cNvSpPr/>
          <p:nvPr/>
        </p:nvSpPr>
        <p:spPr>
          <a:xfrm>
            <a:off x="6729613" y="2646076"/>
            <a:ext cx="258273" cy="258273"/>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椭圆 27"/>
          <p:cNvSpPr/>
          <p:nvPr/>
        </p:nvSpPr>
        <p:spPr>
          <a:xfrm>
            <a:off x="6464544" y="3137022"/>
            <a:ext cx="193277" cy="193277"/>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椭圆 22"/>
          <p:cNvSpPr/>
          <p:nvPr/>
        </p:nvSpPr>
        <p:spPr>
          <a:xfrm>
            <a:off x="6383712" y="2181130"/>
            <a:ext cx="354945" cy="354945"/>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941896" y="-2000186"/>
            <a:ext cx="5143371" cy="9144000"/>
          </a:xfrm>
          <a:prstGeom prst="rect">
            <a:avLst/>
          </a:prstGeom>
          <a:solidFill>
            <a:schemeClr val="bg1">
              <a:alpha val="45000"/>
            </a:schemeClr>
          </a:solidFill>
        </p:spPr>
      </p:pic>
      <p:grpSp>
        <p:nvGrpSpPr>
          <p:cNvPr id="19" name="组合 18"/>
          <p:cNvGrpSpPr/>
          <p:nvPr/>
        </p:nvGrpSpPr>
        <p:grpSpPr>
          <a:xfrm>
            <a:off x="-701729" y="-92546"/>
            <a:ext cx="8407316" cy="1059954"/>
            <a:chOff x="2820405" y="1766877"/>
            <a:chExt cx="8407316" cy="1106052"/>
          </a:xfrm>
        </p:grpSpPr>
        <p:sp>
          <p:nvSpPr>
            <p:cNvPr id="21" name="椭圆 20"/>
            <p:cNvSpPr/>
            <p:nvPr/>
          </p:nvSpPr>
          <p:spPr>
            <a:xfrm>
              <a:off x="3589426" y="1816847"/>
              <a:ext cx="107601" cy="107601"/>
            </a:xfrm>
            <a:prstGeom prst="ellips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椭圆 21"/>
            <p:cNvSpPr/>
            <p:nvPr/>
          </p:nvSpPr>
          <p:spPr>
            <a:xfrm>
              <a:off x="2975373" y="2632045"/>
              <a:ext cx="193737" cy="193737"/>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椭圆 23"/>
            <p:cNvSpPr/>
            <p:nvPr/>
          </p:nvSpPr>
          <p:spPr>
            <a:xfrm>
              <a:off x="2901560" y="2571143"/>
              <a:ext cx="91053" cy="91053"/>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椭圆 24"/>
            <p:cNvSpPr/>
            <p:nvPr/>
          </p:nvSpPr>
          <p:spPr>
            <a:xfrm>
              <a:off x="3700016" y="1766877"/>
              <a:ext cx="150396" cy="150396"/>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6" name="组合 25"/>
            <p:cNvGrpSpPr/>
            <p:nvPr/>
          </p:nvGrpSpPr>
          <p:grpSpPr>
            <a:xfrm>
              <a:off x="2820405" y="1792810"/>
              <a:ext cx="8407316" cy="1080119"/>
              <a:chOff x="2820405" y="1792810"/>
              <a:chExt cx="8407316" cy="1080119"/>
            </a:xfrm>
          </p:grpSpPr>
          <p:grpSp>
            <p:nvGrpSpPr>
              <p:cNvPr id="29" name="组合 28"/>
              <p:cNvGrpSpPr/>
              <p:nvPr/>
            </p:nvGrpSpPr>
            <p:grpSpPr>
              <a:xfrm>
                <a:off x="3836321" y="2021977"/>
                <a:ext cx="7391400" cy="477769"/>
                <a:chOff x="3524803" y="1716423"/>
                <a:chExt cx="7391400" cy="477769"/>
              </a:xfrm>
            </p:grpSpPr>
            <p:sp>
              <p:nvSpPr>
                <p:cNvPr id="36" name="文本框 35"/>
                <p:cNvSpPr txBox="1"/>
                <p:nvPr/>
              </p:nvSpPr>
              <p:spPr>
                <a:xfrm>
                  <a:off x="3524803" y="1716423"/>
                  <a:ext cx="7391400" cy="477084"/>
                </a:xfrm>
                <a:prstGeom prst="rect">
                  <a:avLst/>
                </a:prstGeom>
                <a:noFill/>
              </p:spPr>
              <p:txBody>
                <a:bodyPr wrap="square" rtlCol="0">
                  <a:spAutoFit/>
                </a:bodyPr>
                <a:lstStyle/>
                <a:p>
                  <a:r>
                    <a:rPr lang="zh-CN" altLang="en-US" sz="24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rPr>
                    <a:t>注意！注意！马上就结束了。</a:t>
                  </a:r>
                </a:p>
              </p:txBody>
            </p:sp>
            <p:cxnSp>
              <p:nvCxnSpPr>
                <p:cNvPr id="37" name="直接连接符 36"/>
                <p:cNvCxnSpPr/>
                <p:nvPr/>
              </p:nvCxnSpPr>
              <p:spPr>
                <a:xfrm>
                  <a:off x="3674041" y="2194192"/>
                  <a:ext cx="2271333" cy="0"/>
                </a:xfrm>
                <a:prstGeom prst="line">
                  <a:avLst/>
                </a:prstGeom>
                <a:ln w="635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820405" y="1792810"/>
                <a:ext cx="936104" cy="936104"/>
                <a:chOff x="2411760" y="1851670"/>
                <a:chExt cx="936104" cy="936104"/>
              </a:xfrm>
            </p:grpSpPr>
            <p:sp>
              <p:nvSpPr>
                <p:cNvPr id="34" name="椭圆 33"/>
                <p:cNvSpPr/>
                <p:nvPr/>
              </p:nvSpPr>
              <p:spPr>
                <a:xfrm>
                  <a:off x="2411760" y="1851670"/>
                  <a:ext cx="936104" cy="936104"/>
                </a:xfrm>
                <a:prstGeom prst="ellipse">
                  <a:avLst/>
                </a:prstGeom>
                <a:solidFill>
                  <a:schemeClr val="bg1">
                    <a:alpha val="2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2566728" y="2008009"/>
                  <a:ext cx="684076" cy="699265"/>
                </a:xfrm>
                <a:prstGeom prst="rect">
                  <a:avLst/>
                </a:prstGeom>
                <a:noFill/>
              </p:spPr>
              <p:txBody>
                <a:bodyPr wrap="square" rtlCol="0">
                  <a:spAutoFit/>
                </a:bodyPr>
                <a:lstStyle/>
                <a:p>
                  <a:endParaRPr lang="zh-CN" altLang="en-US" sz="3600" dirty="0">
                    <a:solidFill>
                      <a:schemeClr val="bg1"/>
                    </a:solidFill>
                    <a:latin typeface="LiHei Pro" panose="020B0500000000000000" pitchFamily="34" charset="-122"/>
                    <a:ea typeface="LiHei Pro" panose="020B0500000000000000" pitchFamily="34" charset="-122"/>
                  </a:endParaRPr>
                </a:p>
              </p:txBody>
            </p:sp>
          </p:grpSp>
          <p:sp>
            <p:nvSpPr>
              <p:cNvPr id="31" name="椭圆 30"/>
              <p:cNvSpPr/>
              <p:nvPr/>
            </p:nvSpPr>
            <p:spPr>
              <a:xfrm>
                <a:off x="6419114" y="2395214"/>
                <a:ext cx="192446" cy="192446"/>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椭圆 31"/>
              <p:cNvSpPr/>
              <p:nvPr/>
            </p:nvSpPr>
            <p:spPr>
              <a:xfrm>
                <a:off x="6211009" y="2728913"/>
                <a:ext cx="144016" cy="144016"/>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6222786" y="1976437"/>
                <a:ext cx="264479" cy="264479"/>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cxnSp>
        <p:nvCxnSpPr>
          <p:cNvPr id="13" name="直接连接符 12"/>
          <p:cNvCxnSpPr/>
          <p:nvPr/>
        </p:nvCxnSpPr>
        <p:spPr>
          <a:xfrm>
            <a:off x="2592352" y="3039209"/>
            <a:ext cx="0" cy="1190783"/>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4571999" y="3039209"/>
            <a:ext cx="0" cy="1190783"/>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6561179" y="3039209"/>
            <a:ext cx="0" cy="1190783"/>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72925" y="864235"/>
            <a:ext cx="2361833" cy="3785652"/>
          </a:xfrm>
          <a:prstGeom prst="rect">
            <a:avLst/>
          </a:prstGeom>
          <a:noFill/>
        </p:spPr>
        <p:txBody>
          <a:bodyPr wrap="square" rtlCol="0">
            <a:spAutoFit/>
          </a:bodyPr>
          <a:lstStyle/>
          <a:p>
            <a:r>
              <a:rPr lang="en-US" altLang="zh-CN" sz="1600" dirty="0" smtClean="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4</a:t>
            </a:r>
            <a:r>
              <a:rPr lang="zh-CN" altLang="en-US" sz="1600" dirty="0" smtClean="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a:t>
            </a:r>
            <a:r>
              <a:rPr lang="zh-CN" altLang="en-US"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关于吹奏时候的嘴型。主要还是靠单孔吹法，但是吹的时候你的嘴唇的放置是可以含着口琴的上下盖板然后用舌尖轻触吹孔的，也可以直接对着吹孔吹。</a:t>
            </a:r>
          </a:p>
          <a:p>
            <a:r>
              <a:rPr lang="zh-CN" altLang="en-US"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具体哪种更好我也不清楚，你们可以都试试，感觉哪种适合自己就用哪种。</a:t>
            </a:r>
          </a:p>
          <a:p>
            <a:r>
              <a:rPr lang="en-US" altLang="zh-CN" sz="1600" dirty="0" smtClean="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5</a:t>
            </a:r>
            <a:r>
              <a:rPr lang="zh-CN" altLang="en-US" sz="1600" dirty="0" smtClean="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a:t>
            </a:r>
            <a:r>
              <a:rPr lang="zh-CN" altLang="en-US"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吹奏时候的呼吸方式</a:t>
            </a:r>
          </a:p>
          <a:p>
            <a:r>
              <a:rPr lang="zh-CN" altLang="en-US"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个我直接贴图了，你们自己看。</a:t>
            </a:r>
          </a:p>
          <a:p>
            <a:endParaRPr lang="en-US" altLang="zh-CN" sz="1600" dirty="0" smtClean="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endParaRPr>
          </a:p>
        </p:txBody>
      </p:sp>
      <p:pic>
        <p:nvPicPr>
          <p:cNvPr id="38" name="图片 37" descr="06"/>
          <p:cNvPicPr/>
          <p:nvPr/>
        </p:nvPicPr>
        <p:blipFill>
          <a:blip r:embed="rId4"/>
          <a:stretch>
            <a:fillRect/>
          </a:stretch>
        </p:blipFill>
        <p:spPr>
          <a:xfrm>
            <a:off x="2760882" y="736564"/>
            <a:ext cx="6324699" cy="4253506"/>
          </a:xfrm>
          <a:prstGeom prst="rect">
            <a:avLst/>
          </a:prstGeom>
        </p:spPr>
      </p:pic>
    </p:spTree>
    <p:extLst>
      <p:ext uri="{BB962C8B-B14F-4D97-AF65-F5344CB8AC3E}">
        <p14:creationId xmlns:p14="http://schemas.microsoft.com/office/powerpoint/2010/main" val="2835897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000316" y="-2000186"/>
            <a:ext cx="5143371" cy="9144000"/>
          </a:xfrm>
          <a:prstGeom prst="rect">
            <a:avLst/>
          </a:prstGeom>
        </p:spPr>
      </p:pic>
      <p:grpSp>
        <p:nvGrpSpPr>
          <p:cNvPr id="3" name="组合 2"/>
          <p:cNvGrpSpPr/>
          <p:nvPr/>
        </p:nvGrpSpPr>
        <p:grpSpPr>
          <a:xfrm>
            <a:off x="2084866" y="1061326"/>
            <a:ext cx="4968156" cy="3190939"/>
            <a:chOff x="2084864" y="895065"/>
            <a:chExt cx="4968156" cy="3190940"/>
          </a:xfrm>
        </p:grpSpPr>
        <p:sp>
          <p:nvSpPr>
            <p:cNvPr id="18" name="文本框 17"/>
            <p:cNvSpPr txBox="1"/>
            <p:nvPr/>
          </p:nvSpPr>
          <p:spPr>
            <a:xfrm>
              <a:off x="2084864" y="3316564"/>
              <a:ext cx="4968156" cy="769441"/>
            </a:xfrm>
            <a:prstGeom prst="rect">
              <a:avLst/>
            </a:prstGeom>
            <a:noFill/>
          </p:spPr>
          <p:txBody>
            <a:bodyPr wrap="square" rtlCol="0">
              <a:spAutoFit/>
            </a:bodyPr>
            <a:lstStyle/>
            <a:p>
              <a:pPr algn="ctr"/>
              <a:r>
                <a:rPr lang="en-US" altLang="zh-CN" sz="4400" dirty="0">
                  <a:solidFill>
                    <a:schemeClr val="bg1"/>
                  </a:solidFill>
                  <a:latin typeface="LiHei Pro" panose="020B0500000000000000" pitchFamily="34" charset="-122"/>
                  <a:ea typeface="LiHei Pro" panose="020B0500000000000000" pitchFamily="34" charset="-122"/>
                </a:rPr>
                <a:t>BUSINESS REPORT</a:t>
              </a:r>
              <a:endParaRPr lang="zh-CN" altLang="en-US" sz="4400" dirty="0">
                <a:solidFill>
                  <a:schemeClr val="bg1"/>
                </a:solidFill>
                <a:latin typeface="LiHei Pro" panose="020B0500000000000000" pitchFamily="34" charset="-122"/>
                <a:ea typeface="LiHei Pro" panose="020B0500000000000000" pitchFamily="34" charset="-122"/>
              </a:endParaRPr>
            </a:p>
          </p:txBody>
        </p:sp>
        <p:grpSp>
          <p:nvGrpSpPr>
            <p:cNvPr id="2" name="组合 1"/>
            <p:cNvGrpSpPr/>
            <p:nvPr/>
          </p:nvGrpSpPr>
          <p:grpSpPr>
            <a:xfrm>
              <a:off x="3071234" y="895065"/>
              <a:ext cx="3176539" cy="2476920"/>
              <a:chOff x="3071234" y="728805"/>
              <a:chExt cx="3176539" cy="2476920"/>
            </a:xfrm>
          </p:grpSpPr>
          <p:sp>
            <p:nvSpPr>
              <p:cNvPr id="26" name="椭圆 25"/>
              <p:cNvSpPr/>
              <p:nvPr/>
            </p:nvSpPr>
            <p:spPr>
              <a:xfrm>
                <a:off x="3176206" y="2543174"/>
                <a:ext cx="419887" cy="419887"/>
              </a:xfrm>
              <a:prstGeom prst="ellipse">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椭圆 26"/>
              <p:cNvSpPr/>
              <p:nvPr/>
            </p:nvSpPr>
            <p:spPr>
              <a:xfrm>
                <a:off x="5827886" y="1118558"/>
                <a:ext cx="419887" cy="419887"/>
              </a:xfrm>
              <a:prstGeom prst="ellipse">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椭圆 27"/>
              <p:cNvSpPr/>
              <p:nvPr/>
            </p:nvSpPr>
            <p:spPr>
              <a:xfrm>
                <a:off x="3558306" y="2761236"/>
                <a:ext cx="215438" cy="215438"/>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椭圆 28"/>
              <p:cNvSpPr/>
              <p:nvPr/>
            </p:nvSpPr>
            <p:spPr>
              <a:xfrm>
                <a:off x="5596547" y="1166782"/>
                <a:ext cx="290720" cy="290720"/>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椭圆 29"/>
              <p:cNvSpPr/>
              <p:nvPr/>
            </p:nvSpPr>
            <p:spPr>
              <a:xfrm>
                <a:off x="3313468" y="2358622"/>
                <a:ext cx="145361" cy="145361"/>
              </a:xfrm>
              <a:prstGeom prst="ellipse">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椭圆 30"/>
              <p:cNvSpPr/>
              <p:nvPr/>
            </p:nvSpPr>
            <p:spPr>
              <a:xfrm>
                <a:off x="5553040" y="2603473"/>
                <a:ext cx="160510" cy="160510"/>
              </a:xfrm>
              <a:prstGeom prst="ellipse">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椭圆 31"/>
              <p:cNvSpPr/>
              <p:nvPr/>
            </p:nvSpPr>
            <p:spPr>
              <a:xfrm>
                <a:off x="5790388" y="2316718"/>
                <a:ext cx="226456" cy="226456"/>
              </a:xfrm>
              <a:prstGeom prst="ellipse">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椭圆 11"/>
              <p:cNvSpPr/>
              <p:nvPr/>
            </p:nvSpPr>
            <p:spPr>
              <a:xfrm>
                <a:off x="3071234" y="2859301"/>
                <a:ext cx="209944" cy="209944"/>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椭圆 12"/>
              <p:cNvSpPr/>
              <p:nvPr/>
            </p:nvSpPr>
            <p:spPr>
              <a:xfrm>
                <a:off x="6039223" y="948191"/>
                <a:ext cx="170367" cy="170367"/>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任意多边形 18"/>
              <p:cNvSpPr/>
              <p:nvPr/>
            </p:nvSpPr>
            <p:spPr>
              <a:xfrm>
                <a:off x="3386148" y="728805"/>
                <a:ext cx="2476920" cy="2476920"/>
              </a:xfrm>
              <a:custGeom>
                <a:avLst/>
                <a:gdLst/>
                <a:ahLst/>
                <a:cxnLst/>
                <a:rect l="l" t="t" r="r" b="b"/>
                <a:pathLst>
                  <a:path w="2476920" h="2476920">
                    <a:moveTo>
                      <a:pt x="1057849" y="1132021"/>
                    </a:moveTo>
                    <a:cubicBezTo>
                      <a:pt x="1062421" y="1132021"/>
                      <a:pt x="1065392" y="1134992"/>
                      <a:pt x="1066764" y="1140936"/>
                    </a:cubicBezTo>
                    <a:lnTo>
                      <a:pt x="1107912" y="1310329"/>
                    </a:lnTo>
                    <a:lnTo>
                      <a:pt x="1007785" y="1310329"/>
                    </a:lnTo>
                    <a:lnTo>
                      <a:pt x="1048933" y="1140936"/>
                    </a:lnTo>
                    <a:cubicBezTo>
                      <a:pt x="1050305" y="1134992"/>
                      <a:pt x="1053277" y="1132021"/>
                      <a:pt x="1057849" y="1132021"/>
                    </a:cubicBezTo>
                    <a:close/>
                    <a:moveTo>
                      <a:pt x="1709282" y="1070299"/>
                    </a:moveTo>
                    <a:cubicBezTo>
                      <a:pt x="1701510" y="1070299"/>
                      <a:pt x="1697624" y="1073956"/>
                      <a:pt x="1697624" y="1081271"/>
                    </a:cubicBezTo>
                    <a:lnTo>
                      <a:pt x="1697624" y="1482465"/>
                    </a:lnTo>
                    <a:cubicBezTo>
                      <a:pt x="1697624" y="1490237"/>
                      <a:pt x="1701510" y="1494123"/>
                      <a:pt x="1709282" y="1494123"/>
                    </a:cubicBezTo>
                    <a:lnTo>
                      <a:pt x="1766204" y="1494123"/>
                    </a:lnTo>
                    <a:cubicBezTo>
                      <a:pt x="1773519" y="1494123"/>
                      <a:pt x="1777177" y="1490237"/>
                      <a:pt x="1777177" y="1482465"/>
                    </a:cubicBezTo>
                    <a:lnTo>
                      <a:pt x="1777177" y="1293184"/>
                    </a:lnTo>
                    <a:lnTo>
                      <a:pt x="1908164" y="1487951"/>
                    </a:lnTo>
                    <a:cubicBezTo>
                      <a:pt x="1910908" y="1492066"/>
                      <a:pt x="1915251" y="1494123"/>
                      <a:pt x="1921195" y="1494123"/>
                    </a:cubicBezTo>
                    <a:lnTo>
                      <a:pt x="1998004" y="1494123"/>
                    </a:lnTo>
                    <a:cubicBezTo>
                      <a:pt x="2003491" y="1494123"/>
                      <a:pt x="2006234" y="1492294"/>
                      <a:pt x="2006234" y="1488637"/>
                    </a:cubicBezTo>
                    <a:cubicBezTo>
                      <a:pt x="2006234" y="1487722"/>
                      <a:pt x="2005319" y="1485436"/>
                      <a:pt x="2003491" y="1481779"/>
                    </a:cubicBezTo>
                    <a:lnTo>
                      <a:pt x="1856044" y="1275353"/>
                    </a:lnTo>
                    <a:lnTo>
                      <a:pt x="2002805" y="1086072"/>
                    </a:lnTo>
                    <a:cubicBezTo>
                      <a:pt x="2005091" y="1082872"/>
                      <a:pt x="2006234" y="1079900"/>
                      <a:pt x="2006234" y="1077157"/>
                    </a:cubicBezTo>
                    <a:cubicBezTo>
                      <a:pt x="2006234" y="1072585"/>
                      <a:pt x="2002805" y="1070299"/>
                      <a:pt x="1995947" y="1070299"/>
                    </a:cubicBezTo>
                    <a:lnTo>
                      <a:pt x="1930796" y="1070299"/>
                    </a:lnTo>
                    <a:cubicBezTo>
                      <a:pt x="1923938" y="1070299"/>
                      <a:pt x="1919366" y="1071670"/>
                      <a:pt x="1917080" y="1074413"/>
                    </a:cubicBezTo>
                    <a:lnTo>
                      <a:pt x="1777177" y="1262323"/>
                    </a:lnTo>
                    <a:lnTo>
                      <a:pt x="1777177" y="1081271"/>
                    </a:lnTo>
                    <a:cubicBezTo>
                      <a:pt x="1777177" y="1073956"/>
                      <a:pt x="1773519" y="1070299"/>
                      <a:pt x="1766204" y="1070299"/>
                    </a:cubicBezTo>
                    <a:close/>
                    <a:moveTo>
                      <a:pt x="1311366" y="1069613"/>
                    </a:moveTo>
                    <a:cubicBezTo>
                      <a:pt x="1295821" y="1069613"/>
                      <a:pt x="1288049" y="1077157"/>
                      <a:pt x="1288049" y="1092244"/>
                    </a:cubicBezTo>
                    <a:lnTo>
                      <a:pt x="1288049" y="1482465"/>
                    </a:lnTo>
                    <a:cubicBezTo>
                      <a:pt x="1288049" y="1490237"/>
                      <a:pt x="1291935" y="1494123"/>
                      <a:pt x="1299707" y="1494123"/>
                    </a:cubicBezTo>
                    <a:lnTo>
                      <a:pt x="1348399" y="1494123"/>
                    </a:lnTo>
                    <a:cubicBezTo>
                      <a:pt x="1355714" y="1494123"/>
                      <a:pt x="1359372" y="1490237"/>
                      <a:pt x="1359372" y="1482465"/>
                    </a:cubicBezTo>
                    <a:lnTo>
                      <a:pt x="1359372" y="1195114"/>
                    </a:lnTo>
                    <a:cubicBezTo>
                      <a:pt x="1359372" y="1192371"/>
                      <a:pt x="1360286" y="1190999"/>
                      <a:pt x="1362115" y="1190999"/>
                    </a:cubicBezTo>
                    <a:cubicBezTo>
                      <a:pt x="1363944" y="1190999"/>
                      <a:pt x="1365773" y="1192371"/>
                      <a:pt x="1367602" y="1195114"/>
                    </a:cubicBezTo>
                    <a:lnTo>
                      <a:pt x="1493789" y="1473549"/>
                    </a:lnTo>
                    <a:cubicBezTo>
                      <a:pt x="1498361" y="1482693"/>
                      <a:pt x="1503847" y="1488637"/>
                      <a:pt x="1510248" y="1491380"/>
                    </a:cubicBezTo>
                    <a:cubicBezTo>
                      <a:pt x="1513906" y="1493209"/>
                      <a:pt x="1520078" y="1494123"/>
                      <a:pt x="1528765" y="1494123"/>
                    </a:cubicBezTo>
                    <a:lnTo>
                      <a:pt x="1587058" y="1494123"/>
                    </a:lnTo>
                    <a:cubicBezTo>
                      <a:pt x="1602145" y="1494123"/>
                      <a:pt x="1609689" y="1486579"/>
                      <a:pt x="1609689" y="1471492"/>
                    </a:cubicBezTo>
                    <a:lnTo>
                      <a:pt x="1609689" y="1080586"/>
                    </a:lnTo>
                    <a:cubicBezTo>
                      <a:pt x="1609689" y="1073270"/>
                      <a:pt x="1606032" y="1069613"/>
                      <a:pt x="1598716" y="1069613"/>
                    </a:cubicBezTo>
                    <a:lnTo>
                      <a:pt x="1549339" y="1069613"/>
                    </a:lnTo>
                    <a:cubicBezTo>
                      <a:pt x="1542481" y="1069613"/>
                      <a:pt x="1539052" y="1073270"/>
                      <a:pt x="1539052" y="1080586"/>
                    </a:cubicBezTo>
                    <a:lnTo>
                      <a:pt x="1539052" y="1380966"/>
                    </a:lnTo>
                    <a:cubicBezTo>
                      <a:pt x="1539052" y="1384167"/>
                      <a:pt x="1537909" y="1385767"/>
                      <a:pt x="1535623" y="1385767"/>
                    </a:cubicBezTo>
                    <a:cubicBezTo>
                      <a:pt x="1533794" y="1385767"/>
                      <a:pt x="1532422" y="1384395"/>
                      <a:pt x="1531508" y="1381652"/>
                    </a:cubicBezTo>
                    <a:lnTo>
                      <a:pt x="1397777" y="1088129"/>
                    </a:lnTo>
                    <a:cubicBezTo>
                      <a:pt x="1392290" y="1075785"/>
                      <a:pt x="1384061" y="1069613"/>
                      <a:pt x="1373088" y="1069613"/>
                    </a:cubicBezTo>
                    <a:close/>
                    <a:moveTo>
                      <a:pt x="518657" y="1069613"/>
                    </a:moveTo>
                    <a:cubicBezTo>
                      <a:pt x="510885" y="1069613"/>
                      <a:pt x="506999" y="1073270"/>
                      <a:pt x="506999" y="1080586"/>
                    </a:cubicBezTo>
                    <a:lnTo>
                      <a:pt x="506999" y="1482465"/>
                    </a:lnTo>
                    <a:cubicBezTo>
                      <a:pt x="506999" y="1490237"/>
                      <a:pt x="510885" y="1494123"/>
                      <a:pt x="518657" y="1494123"/>
                    </a:cubicBezTo>
                    <a:lnTo>
                      <a:pt x="575579" y="1494123"/>
                    </a:lnTo>
                    <a:cubicBezTo>
                      <a:pt x="582894" y="1494123"/>
                      <a:pt x="586552" y="1490237"/>
                      <a:pt x="586552" y="1482465"/>
                    </a:cubicBezTo>
                    <a:lnTo>
                      <a:pt x="586552" y="1307585"/>
                    </a:lnTo>
                    <a:lnTo>
                      <a:pt x="749086" y="1307585"/>
                    </a:lnTo>
                    <a:lnTo>
                      <a:pt x="749086" y="1482465"/>
                    </a:lnTo>
                    <a:cubicBezTo>
                      <a:pt x="749086" y="1490237"/>
                      <a:pt x="752972" y="1494123"/>
                      <a:pt x="760745" y="1494123"/>
                    </a:cubicBezTo>
                    <a:lnTo>
                      <a:pt x="816980" y="1494123"/>
                    </a:lnTo>
                    <a:cubicBezTo>
                      <a:pt x="824753" y="1494123"/>
                      <a:pt x="828639" y="1490237"/>
                      <a:pt x="828639" y="1482465"/>
                    </a:cubicBezTo>
                    <a:lnTo>
                      <a:pt x="828639" y="1080586"/>
                    </a:lnTo>
                    <a:cubicBezTo>
                      <a:pt x="828639" y="1073270"/>
                      <a:pt x="824753" y="1069613"/>
                      <a:pt x="816980" y="1069613"/>
                    </a:cubicBezTo>
                    <a:lnTo>
                      <a:pt x="760745" y="1069613"/>
                    </a:lnTo>
                    <a:cubicBezTo>
                      <a:pt x="752972" y="1069613"/>
                      <a:pt x="749086" y="1073270"/>
                      <a:pt x="749086" y="1080586"/>
                    </a:cubicBezTo>
                    <a:lnTo>
                      <a:pt x="749086" y="1238320"/>
                    </a:lnTo>
                    <a:lnTo>
                      <a:pt x="586552" y="1238320"/>
                    </a:lnTo>
                    <a:lnTo>
                      <a:pt x="586552" y="1080586"/>
                    </a:lnTo>
                    <a:cubicBezTo>
                      <a:pt x="586552" y="1073270"/>
                      <a:pt x="582894" y="1069613"/>
                      <a:pt x="575579" y="1069613"/>
                    </a:cubicBezTo>
                    <a:close/>
                    <a:moveTo>
                      <a:pt x="156479" y="1069613"/>
                    </a:moveTo>
                    <a:cubicBezTo>
                      <a:pt x="148706" y="1069613"/>
                      <a:pt x="144820" y="1073270"/>
                      <a:pt x="144820" y="1080586"/>
                    </a:cubicBezTo>
                    <a:lnTo>
                      <a:pt x="144820" y="1125163"/>
                    </a:lnTo>
                    <a:cubicBezTo>
                      <a:pt x="144820" y="1132478"/>
                      <a:pt x="148706" y="1136135"/>
                      <a:pt x="156479" y="1136135"/>
                    </a:cubicBezTo>
                    <a:lnTo>
                      <a:pt x="255920" y="1136135"/>
                    </a:lnTo>
                    <a:lnTo>
                      <a:pt x="255920" y="1482465"/>
                    </a:lnTo>
                    <a:cubicBezTo>
                      <a:pt x="255920" y="1490237"/>
                      <a:pt x="259806" y="1494123"/>
                      <a:pt x="267578" y="1494123"/>
                    </a:cubicBezTo>
                    <a:lnTo>
                      <a:pt x="323814" y="1494123"/>
                    </a:lnTo>
                    <a:cubicBezTo>
                      <a:pt x="331586" y="1494123"/>
                      <a:pt x="335473" y="1490237"/>
                      <a:pt x="335473" y="1482465"/>
                    </a:cubicBezTo>
                    <a:lnTo>
                      <a:pt x="335473" y="1136135"/>
                    </a:lnTo>
                    <a:lnTo>
                      <a:pt x="435599" y="1136135"/>
                    </a:lnTo>
                    <a:cubicBezTo>
                      <a:pt x="443372" y="1136135"/>
                      <a:pt x="447258" y="1132478"/>
                      <a:pt x="447258" y="1125163"/>
                    </a:cubicBezTo>
                    <a:lnTo>
                      <a:pt x="447258" y="1080586"/>
                    </a:lnTo>
                    <a:cubicBezTo>
                      <a:pt x="447258" y="1073270"/>
                      <a:pt x="443372" y="1069613"/>
                      <a:pt x="435599" y="1069613"/>
                    </a:cubicBezTo>
                    <a:close/>
                    <a:moveTo>
                      <a:pt x="2194600" y="1064812"/>
                    </a:moveTo>
                    <a:cubicBezTo>
                      <a:pt x="2144308" y="1064812"/>
                      <a:pt x="2107275" y="1075099"/>
                      <a:pt x="2083501" y="1095673"/>
                    </a:cubicBezTo>
                    <a:cubicBezTo>
                      <a:pt x="2062469" y="1113504"/>
                      <a:pt x="2051954" y="1139336"/>
                      <a:pt x="2051954" y="1173169"/>
                    </a:cubicBezTo>
                    <a:cubicBezTo>
                      <a:pt x="2051954" y="1195114"/>
                      <a:pt x="2056526" y="1213859"/>
                      <a:pt x="2065670" y="1229404"/>
                    </a:cubicBezTo>
                    <a:cubicBezTo>
                      <a:pt x="2076185" y="1246778"/>
                      <a:pt x="2094016" y="1263008"/>
                      <a:pt x="2119162" y="1278096"/>
                    </a:cubicBezTo>
                    <a:lnTo>
                      <a:pt x="2194600" y="1323359"/>
                    </a:lnTo>
                    <a:cubicBezTo>
                      <a:pt x="2227061" y="1342561"/>
                      <a:pt x="2243292" y="1361078"/>
                      <a:pt x="2243292" y="1378909"/>
                    </a:cubicBezTo>
                    <a:cubicBezTo>
                      <a:pt x="2243292" y="1413656"/>
                      <a:pt x="2221118" y="1431030"/>
                      <a:pt x="2176769" y="1431030"/>
                    </a:cubicBezTo>
                    <a:cubicBezTo>
                      <a:pt x="2165339" y="1431030"/>
                      <a:pt x="2148652" y="1430344"/>
                      <a:pt x="2126706" y="1428972"/>
                    </a:cubicBezTo>
                    <a:cubicBezTo>
                      <a:pt x="2103389" y="1427601"/>
                      <a:pt x="2086244" y="1426229"/>
                      <a:pt x="2075271" y="1424857"/>
                    </a:cubicBezTo>
                    <a:lnTo>
                      <a:pt x="2074585" y="1424857"/>
                    </a:lnTo>
                    <a:cubicBezTo>
                      <a:pt x="2067270" y="1424857"/>
                      <a:pt x="2063612" y="1428515"/>
                      <a:pt x="2063612" y="1435830"/>
                    </a:cubicBezTo>
                    <a:lnTo>
                      <a:pt x="2063612" y="1476978"/>
                    </a:lnTo>
                    <a:cubicBezTo>
                      <a:pt x="2063612" y="1482922"/>
                      <a:pt x="2067270" y="1486808"/>
                      <a:pt x="2074585" y="1488637"/>
                    </a:cubicBezTo>
                    <a:cubicBezTo>
                      <a:pt x="2089216" y="1491837"/>
                      <a:pt x="2104075" y="1494123"/>
                      <a:pt x="2119162" y="1495495"/>
                    </a:cubicBezTo>
                    <a:cubicBezTo>
                      <a:pt x="2136536" y="1497324"/>
                      <a:pt x="2155281" y="1498238"/>
                      <a:pt x="2175398" y="1498238"/>
                    </a:cubicBezTo>
                    <a:cubicBezTo>
                      <a:pt x="2202830" y="1498238"/>
                      <a:pt x="2226833" y="1494809"/>
                      <a:pt x="2247407" y="1487951"/>
                    </a:cubicBezTo>
                    <a:cubicBezTo>
                      <a:pt x="2266152" y="1481550"/>
                      <a:pt x="2281468" y="1472406"/>
                      <a:pt x="2293355" y="1460519"/>
                    </a:cubicBezTo>
                    <a:cubicBezTo>
                      <a:pt x="2315301" y="1439488"/>
                      <a:pt x="2326274" y="1412284"/>
                      <a:pt x="2326274" y="1378909"/>
                    </a:cubicBezTo>
                    <a:cubicBezTo>
                      <a:pt x="2326274" y="1355134"/>
                      <a:pt x="2320787" y="1334560"/>
                      <a:pt x="2309815" y="1317187"/>
                    </a:cubicBezTo>
                    <a:cubicBezTo>
                      <a:pt x="2297470" y="1297527"/>
                      <a:pt x="2276439" y="1279239"/>
                      <a:pt x="2246721" y="1262323"/>
                    </a:cubicBezTo>
                    <a:lnTo>
                      <a:pt x="2178141" y="1224604"/>
                    </a:lnTo>
                    <a:cubicBezTo>
                      <a:pt x="2146594" y="1207230"/>
                      <a:pt x="2130821" y="1190085"/>
                      <a:pt x="2130821" y="1173169"/>
                    </a:cubicBezTo>
                    <a:cubicBezTo>
                      <a:pt x="2130821" y="1146194"/>
                      <a:pt x="2150938" y="1132706"/>
                      <a:pt x="2191171" y="1132706"/>
                    </a:cubicBezTo>
                    <a:cubicBezTo>
                      <a:pt x="2209002" y="1132706"/>
                      <a:pt x="2227747" y="1133392"/>
                      <a:pt x="2247407" y="1134764"/>
                    </a:cubicBezTo>
                    <a:cubicBezTo>
                      <a:pt x="2264780" y="1135678"/>
                      <a:pt x="2283526" y="1137050"/>
                      <a:pt x="2303642" y="1138879"/>
                    </a:cubicBezTo>
                    <a:lnTo>
                      <a:pt x="2305014" y="1138879"/>
                    </a:lnTo>
                    <a:cubicBezTo>
                      <a:pt x="2311415" y="1138879"/>
                      <a:pt x="2314615" y="1135450"/>
                      <a:pt x="2314615" y="1128592"/>
                    </a:cubicBezTo>
                    <a:lnTo>
                      <a:pt x="2314615" y="1086072"/>
                    </a:lnTo>
                    <a:cubicBezTo>
                      <a:pt x="2314615" y="1080128"/>
                      <a:pt x="2311186" y="1076471"/>
                      <a:pt x="2304328" y="1075099"/>
                    </a:cubicBezTo>
                    <a:cubicBezTo>
                      <a:pt x="2275067" y="1068241"/>
                      <a:pt x="2238491" y="1064812"/>
                      <a:pt x="2194600" y="1064812"/>
                    </a:cubicBezTo>
                    <a:close/>
                    <a:moveTo>
                      <a:pt x="1057849" y="1064812"/>
                    </a:moveTo>
                    <a:cubicBezTo>
                      <a:pt x="1050076" y="1064812"/>
                      <a:pt x="1043218" y="1065269"/>
                      <a:pt x="1037275" y="1066184"/>
                    </a:cubicBezTo>
                    <a:cubicBezTo>
                      <a:pt x="1028588" y="1068013"/>
                      <a:pt x="1020816" y="1070756"/>
                      <a:pt x="1013957" y="1074413"/>
                    </a:cubicBezTo>
                    <a:cubicBezTo>
                      <a:pt x="996127" y="1083557"/>
                      <a:pt x="984239" y="1099788"/>
                      <a:pt x="978296" y="1123105"/>
                    </a:cubicBezTo>
                    <a:lnTo>
                      <a:pt x="884341" y="1484522"/>
                    </a:lnTo>
                    <a:cubicBezTo>
                      <a:pt x="884341" y="1490923"/>
                      <a:pt x="887770" y="1494123"/>
                      <a:pt x="894628" y="1494123"/>
                    </a:cubicBezTo>
                    <a:lnTo>
                      <a:pt x="954979" y="1494123"/>
                    </a:lnTo>
                    <a:cubicBezTo>
                      <a:pt x="960922" y="1494123"/>
                      <a:pt x="964580" y="1490923"/>
                      <a:pt x="965951" y="1484522"/>
                    </a:cubicBezTo>
                    <a:lnTo>
                      <a:pt x="992012" y="1376166"/>
                    </a:lnTo>
                    <a:lnTo>
                      <a:pt x="1123685" y="1376166"/>
                    </a:lnTo>
                    <a:lnTo>
                      <a:pt x="1149746" y="1484522"/>
                    </a:lnTo>
                    <a:cubicBezTo>
                      <a:pt x="1151117" y="1490923"/>
                      <a:pt x="1154775" y="1494123"/>
                      <a:pt x="1160719" y="1494123"/>
                    </a:cubicBezTo>
                    <a:lnTo>
                      <a:pt x="1221755" y="1494123"/>
                    </a:lnTo>
                    <a:cubicBezTo>
                      <a:pt x="1228156" y="1494123"/>
                      <a:pt x="1231356" y="1490923"/>
                      <a:pt x="1231356" y="1484522"/>
                    </a:cubicBezTo>
                    <a:lnTo>
                      <a:pt x="1137401" y="1123105"/>
                    </a:lnTo>
                    <a:cubicBezTo>
                      <a:pt x="1131458" y="1099788"/>
                      <a:pt x="1119571" y="1083557"/>
                      <a:pt x="1101740" y="1074413"/>
                    </a:cubicBezTo>
                    <a:cubicBezTo>
                      <a:pt x="1094882" y="1070756"/>
                      <a:pt x="1087338" y="1068013"/>
                      <a:pt x="1079108" y="1066184"/>
                    </a:cubicBezTo>
                    <a:cubicBezTo>
                      <a:pt x="1072708" y="1065269"/>
                      <a:pt x="1065621" y="1064812"/>
                      <a:pt x="1057849" y="1064812"/>
                    </a:cubicBezTo>
                    <a:close/>
                    <a:moveTo>
                      <a:pt x="1238460" y="0"/>
                    </a:moveTo>
                    <a:cubicBezTo>
                      <a:pt x="1922443" y="0"/>
                      <a:pt x="2476920" y="554477"/>
                      <a:pt x="2476920" y="1238460"/>
                    </a:cubicBezTo>
                    <a:cubicBezTo>
                      <a:pt x="2476920" y="1922443"/>
                      <a:pt x="1922443" y="2476920"/>
                      <a:pt x="1238460" y="2476920"/>
                    </a:cubicBezTo>
                    <a:cubicBezTo>
                      <a:pt x="554477" y="2476920"/>
                      <a:pt x="0" y="1922443"/>
                      <a:pt x="0" y="1238460"/>
                    </a:cubicBezTo>
                    <a:cubicBezTo>
                      <a:pt x="0" y="554477"/>
                      <a:pt x="554477" y="0"/>
                      <a:pt x="1238460" y="0"/>
                    </a:cubicBez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ffectLst>
                    <a:glow>
                      <a:schemeClr val="accent1">
                        <a:alpha val="40000"/>
                      </a:schemeClr>
                    </a:glow>
                  </a:effectLst>
                </a:endParaRP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000316" y="-2000186"/>
            <a:ext cx="5143371" cy="9144000"/>
          </a:xfrm>
          <a:prstGeom prst="rect">
            <a:avLst/>
          </a:prstGeom>
        </p:spPr>
      </p:pic>
      <p:sp>
        <p:nvSpPr>
          <p:cNvPr id="11" name="椭圆 10"/>
          <p:cNvSpPr/>
          <p:nvPr/>
        </p:nvSpPr>
        <p:spPr>
          <a:xfrm>
            <a:off x="2453617" y="-2927013"/>
            <a:ext cx="4262888" cy="4262888"/>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文本框 13"/>
          <p:cNvSpPr txBox="1"/>
          <p:nvPr/>
        </p:nvSpPr>
        <p:spPr>
          <a:xfrm>
            <a:off x="3701771" y="194363"/>
            <a:ext cx="1766580" cy="830997"/>
          </a:xfrm>
          <a:prstGeom prst="rect">
            <a:avLst/>
          </a:prstGeom>
          <a:noFill/>
        </p:spPr>
        <p:txBody>
          <a:bodyPr wrap="square" rtlCol="0">
            <a:spAutoFit/>
          </a:bodyPr>
          <a:lstStyle/>
          <a:p>
            <a:pPr algn="ctr"/>
            <a:r>
              <a:rPr lang="zh-CN" altLang="en-US" sz="4800" dirty="0">
                <a:solidFill>
                  <a:schemeClr val="bg1"/>
                </a:solidFill>
                <a:latin typeface="LiHei Pro" panose="020B0500000000000000" pitchFamily="34" charset="-122"/>
                <a:ea typeface="LiHei Pro" panose="020B0500000000000000" pitchFamily="34" charset="-122"/>
              </a:rPr>
              <a:t>目录</a:t>
            </a:r>
          </a:p>
        </p:txBody>
      </p:sp>
      <p:sp>
        <p:nvSpPr>
          <p:cNvPr id="15" name="椭圆 14"/>
          <p:cNvSpPr/>
          <p:nvPr/>
        </p:nvSpPr>
        <p:spPr>
          <a:xfrm>
            <a:off x="6470333" y="152701"/>
            <a:ext cx="419887" cy="419887"/>
          </a:xfrm>
          <a:prstGeom prst="ellipse">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椭圆 18"/>
          <p:cNvSpPr/>
          <p:nvPr/>
        </p:nvSpPr>
        <p:spPr>
          <a:xfrm>
            <a:off x="6224965" y="512339"/>
            <a:ext cx="143307" cy="143307"/>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椭圆 19"/>
          <p:cNvSpPr/>
          <p:nvPr/>
        </p:nvSpPr>
        <p:spPr>
          <a:xfrm>
            <a:off x="2357669" y="354383"/>
            <a:ext cx="436403" cy="436403"/>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椭圆 20"/>
          <p:cNvSpPr/>
          <p:nvPr/>
        </p:nvSpPr>
        <p:spPr>
          <a:xfrm>
            <a:off x="2718873" y="509916"/>
            <a:ext cx="280873" cy="280873"/>
          </a:xfrm>
          <a:prstGeom prst="ellipse">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椭圆 21"/>
          <p:cNvSpPr/>
          <p:nvPr/>
        </p:nvSpPr>
        <p:spPr>
          <a:xfrm>
            <a:off x="6316585" y="406063"/>
            <a:ext cx="271640" cy="271640"/>
          </a:xfrm>
          <a:prstGeom prst="ellipse">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椭圆 22"/>
          <p:cNvSpPr/>
          <p:nvPr/>
        </p:nvSpPr>
        <p:spPr>
          <a:xfrm>
            <a:off x="6101149" y="1028519"/>
            <a:ext cx="215439" cy="215439"/>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椭圆 23"/>
          <p:cNvSpPr/>
          <p:nvPr/>
        </p:nvSpPr>
        <p:spPr>
          <a:xfrm>
            <a:off x="5636715" y="957862"/>
            <a:ext cx="290720" cy="290720"/>
          </a:xfrm>
          <a:prstGeom prst="ellipse">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9" name="组合 28"/>
          <p:cNvGrpSpPr/>
          <p:nvPr/>
        </p:nvGrpSpPr>
        <p:grpSpPr>
          <a:xfrm>
            <a:off x="1460724" y="1733140"/>
            <a:ext cx="792088" cy="2975509"/>
            <a:chOff x="1661529" y="1599206"/>
            <a:chExt cx="792088" cy="2975508"/>
          </a:xfrm>
        </p:grpSpPr>
        <p:sp>
          <p:nvSpPr>
            <p:cNvPr id="6" name="文本框 5"/>
            <p:cNvSpPr txBox="1"/>
            <p:nvPr/>
          </p:nvSpPr>
          <p:spPr>
            <a:xfrm rot="5400000">
              <a:off x="887396" y="3236897"/>
              <a:ext cx="2340354" cy="335280"/>
            </a:xfrm>
            <a:prstGeom prst="rect">
              <a:avLst/>
            </a:prstGeom>
            <a:noFill/>
          </p:spPr>
          <p:txBody>
            <a:bodyPr wrap="square" rtlCol="0">
              <a:spAutoFit/>
              <a:scene3d>
                <a:camera prst="orthographicFront"/>
                <a:lightRig rig="harsh" dir="t">
                  <a:rot lat="0" lon="0" rev="6000000"/>
                </a:lightRig>
              </a:scene3d>
            </a:bodyPr>
            <a:lstStyle/>
            <a:p>
              <a:pPr algn="ctr"/>
              <a:endParaRPr lang="zh-CN" altLang="en-US" sz="16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endParaRPr>
            </a:p>
          </p:txBody>
        </p:sp>
        <p:grpSp>
          <p:nvGrpSpPr>
            <p:cNvPr id="25" name="组合 24"/>
            <p:cNvGrpSpPr/>
            <p:nvPr/>
          </p:nvGrpSpPr>
          <p:grpSpPr>
            <a:xfrm>
              <a:off x="1661529" y="1599206"/>
              <a:ext cx="792088" cy="792088"/>
              <a:chOff x="2843808" y="1419622"/>
              <a:chExt cx="792088" cy="792088"/>
            </a:xfrm>
          </p:grpSpPr>
          <p:sp>
            <p:nvSpPr>
              <p:cNvPr id="3" name="菱形 2"/>
              <p:cNvSpPr/>
              <p:nvPr/>
            </p:nvSpPr>
            <p:spPr>
              <a:xfrm>
                <a:off x="2843808" y="1419622"/>
                <a:ext cx="792088" cy="792088"/>
              </a:xfrm>
              <a:prstGeom prst="diamond">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文本框 15"/>
              <p:cNvSpPr txBox="1"/>
              <p:nvPr/>
            </p:nvSpPr>
            <p:spPr>
              <a:xfrm>
                <a:off x="2963221" y="1540572"/>
                <a:ext cx="600667" cy="523220"/>
              </a:xfrm>
              <a:prstGeom prst="rect">
                <a:avLst/>
              </a:prstGeom>
              <a:noFill/>
            </p:spPr>
            <p:txBody>
              <a:bodyPr wrap="square" rtlCol="0" anchor="b">
                <a:spAutoFit/>
              </a:bodyPr>
              <a:lstStyle/>
              <a:p>
                <a:pPr algn="ctr"/>
                <a:r>
                  <a:rPr lang="en-US" altLang="zh-CN" sz="2800" dirty="0">
                    <a:solidFill>
                      <a:schemeClr val="bg1"/>
                    </a:solidFill>
                    <a:latin typeface="LiHei Pro" panose="020B0500000000000000" pitchFamily="34" charset="-122"/>
                    <a:ea typeface="LiHei Pro" panose="020B0500000000000000" pitchFamily="34" charset="-122"/>
                  </a:rPr>
                  <a:t>01</a:t>
                </a:r>
                <a:endParaRPr lang="zh-CN" altLang="en-US" sz="2800" dirty="0">
                  <a:solidFill>
                    <a:schemeClr val="bg1"/>
                  </a:solidFill>
                  <a:latin typeface="LiHei Pro" panose="020B0500000000000000" pitchFamily="34" charset="-122"/>
                  <a:ea typeface="LiHei Pro" panose="020B0500000000000000" pitchFamily="34" charset="-122"/>
                </a:endParaRPr>
              </a:p>
            </p:txBody>
          </p:sp>
        </p:grpSp>
      </p:grpSp>
      <p:grpSp>
        <p:nvGrpSpPr>
          <p:cNvPr id="44" name="组合 43"/>
          <p:cNvGrpSpPr/>
          <p:nvPr/>
        </p:nvGrpSpPr>
        <p:grpSpPr>
          <a:xfrm>
            <a:off x="3303270" y="1719580"/>
            <a:ext cx="791845" cy="791845"/>
            <a:chOff x="2867938" y="1398667"/>
            <a:chExt cx="792088" cy="792088"/>
          </a:xfrm>
        </p:grpSpPr>
        <p:sp>
          <p:nvSpPr>
            <p:cNvPr id="45" name="菱形 44"/>
            <p:cNvSpPr/>
            <p:nvPr/>
          </p:nvSpPr>
          <p:spPr>
            <a:xfrm>
              <a:off x="2867938" y="1398667"/>
              <a:ext cx="792088" cy="792088"/>
            </a:xfrm>
            <a:prstGeom prst="diamond">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文本框 45"/>
            <p:cNvSpPr txBox="1"/>
            <p:nvPr/>
          </p:nvSpPr>
          <p:spPr>
            <a:xfrm>
              <a:off x="2963221" y="1540572"/>
              <a:ext cx="600667" cy="523220"/>
            </a:xfrm>
            <a:prstGeom prst="rect">
              <a:avLst/>
            </a:prstGeom>
            <a:noFill/>
          </p:spPr>
          <p:txBody>
            <a:bodyPr wrap="square" rtlCol="0" anchor="b">
              <a:spAutoFit/>
            </a:bodyPr>
            <a:lstStyle/>
            <a:p>
              <a:pPr algn="ctr"/>
              <a:r>
                <a:rPr lang="en-US" altLang="zh-CN" sz="2800" dirty="0">
                  <a:solidFill>
                    <a:schemeClr val="bg1"/>
                  </a:solidFill>
                  <a:latin typeface="LiHei Pro" panose="020B0500000000000000" pitchFamily="34" charset="-122"/>
                  <a:ea typeface="LiHei Pro" panose="020B0500000000000000" pitchFamily="34" charset="-122"/>
                </a:rPr>
                <a:t>02</a:t>
              </a:r>
              <a:endParaRPr lang="zh-CN" altLang="en-US" sz="2800" dirty="0">
                <a:solidFill>
                  <a:schemeClr val="bg1"/>
                </a:solidFill>
                <a:latin typeface="LiHei Pro" panose="020B0500000000000000" pitchFamily="34" charset="-122"/>
                <a:ea typeface="LiHei Pro" panose="020B0500000000000000" pitchFamily="34" charset="-122"/>
              </a:endParaRPr>
            </a:p>
          </p:txBody>
        </p:sp>
      </p:grpSp>
      <p:grpSp>
        <p:nvGrpSpPr>
          <p:cNvPr id="49" name="组合 48"/>
          <p:cNvGrpSpPr/>
          <p:nvPr/>
        </p:nvGrpSpPr>
        <p:grpSpPr>
          <a:xfrm>
            <a:off x="5097145" y="1732915"/>
            <a:ext cx="791845" cy="791845"/>
            <a:chOff x="2843808" y="1419622"/>
            <a:chExt cx="792088" cy="792088"/>
          </a:xfrm>
        </p:grpSpPr>
        <p:sp>
          <p:nvSpPr>
            <p:cNvPr id="50" name="菱形 49"/>
            <p:cNvSpPr/>
            <p:nvPr/>
          </p:nvSpPr>
          <p:spPr>
            <a:xfrm>
              <a:off x="2843808" y="1419622"/>
              <a:ext cx="792088" cy="792088"/>
            </a:xfrm>
            <a:prstGeom prst="diamond">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文本框 50"/>
            <p:cNvSpPr txBox="1"/>
            <p:nvPr/>
          </p:nvSpPr>
          <p:spPr>
            <a:xfrm>
              <a:off x="2963221" y="1540572"/>
              <a:ext cx="600667" cy="523220"/>
            </a:xfrm>
            <a:prstGeom prst="rect">
              <a:avLst/>
            </a:prstGeom>
            <a:noFill/>
          </p:spPr>
          <p:txBody>
            <a:bodyPr wrap="square" rtlCol="0" anchor="b">
              <a:spAutoFit/>
            </a:bodyPr>
            <a:lstStyle/>
            <a:p>
              <a:pPr algn="ctr"/>
              <a:r>
                <a:rPr lang="en-US" altLang="zh-CN" sz="2800" dirty="0">
                  <a:solidFill>
                    <a:schemeClr val="bg1"/>
                  </a:solidFill>
                  <a:latin typeface="LiHei Pro" panose="020B0500000000000000" pitchFamily="34" charset="-122"/>
                  <a:ea typeface="LiHei Pro" panose="020B0500000000000000" pitchFamily="34" charset="-122"/>
                </a:rPr>
                <a:t>03</a:t>
              </a:r>
              <a:endParaRPr lang="zh-CN" altLang="en-US" sz="2800" dirty="0">
                <a:solidFill>
                  <a:schemeClr val="bg1"/>
                </a:solidFill>
                <a:latin typeface="LiHei Pro" panose="020B0500000000000000" pitchFamily="34" charset="-122"/>
                <a:ea typeface="LiHei Pro" panose="020B0500000000000000" pitchFamily="34" charset="-122"/>
              </a:endParaRPr>
            </a:p>
          </p:txBody>
        </p:sp>
      </p:grpSp>
      <p:grpSp>
        <p:nvGrpSpPr>
          <p:cNvPr id="54" name="组合 53"/>
          <p:cNvGrpSpPr/>
          <p:nvPr/>
        </p:nvGrpSpPr>
        <p:grpSpPr>
          <a:xfrm>
            <a:off x="6905625" y="1732915"/>
            <a:ext cx="791845" cy="791845"/>
            <a:chOff x="2843808" y="1419622"/>
            <a:chExt cx="792088" cy="792088"/>
          </a:xfrm>
        </p:grpSpPr>
        <p:sp>
          <p:nvSpPr>
            <p:cNvPr id="55" name="菱形 54"/>
            <p:cNvSpPr/>
            <p:nvPr/>
          </p:nvSpPr>
          <p:spPr>
            <a:xfrm>
              <a:off x="2843808" y="1419622"/>
              <a:ext cx="792088" cy="792088"/>
            </a:xfrm>
            <a:prstGeom prst="diamond">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6" name="文本框 55"/>
            <p:cNvSpPr txBox="1"/>
            <p:nvPr/>
          </p:nvSpPr>
          <p:spPr>
            <a:xfrm>
              <a:off x="2963221" y="1540572"/>
              <a:ext cx="600667" cy="523220"/>
            </a:xfrm>
            <a:prstGeom prst="rect">
              <a:avLst/>
            </a:prstGeom>
            <a:noFill/>
          </p:spPr>
          <p:txBody>
            <a:bodyPr wrap="square" rtlCol="0" anchor="b">
              <a:spAutoFit/>
            </a:bodyPr>
            <a:lstStyle/>
            <a:p>
              <a:pPr algn="ctr"/>
              <a:r>
                <a:rPr lang="en-US" altLang="zh-CN" sz="2800" dirty="0">
                  <a:solidFill>
                    <a:schemeClr val="bg1"/>
                  </a:solidFill>
                  <a:latin typeface="LiHei Pro" panose="020B0500000000000000" pitchFamily="34" charset="-122"/>
                  <a:ea typeface="LiHei Pro" panose="020B0500000000000000" pitchFamily="34" charset="-122"/>
                </a:rPr>
                <a:t>04</a:t>
              </a:r>
              <a:endParaRPr lang="zh-CN" altLang="en-US" sz="2800" dirty="0">
                <a:solidFill>
                  <a:schemeClr val="bg1"/>
                </a:solidFill>
                <a:latin typeface="LiHei Pro" panose="020B0500000000000000" pitchFamily="34" charset="-122"/>
                <a:ea typeface="LiHei Pro" panose="020B0500000000000000" pitchFamily="34" charset="-122"/>
              </a:endParaRPr>
            </a:p>
          </p:txBody>
        </p:sp>
      </p:grpSp>
      <p:sp>
        <p:nvSpPr>
          <p:cNvPr id="2" name="文本框 1"/>
          <p:cNvSpPr txBox="1"/>
          <p:nvPr/>
        </p:nvSpPr>
        <p:spPr>
          <a:xfrm>
            <a:off x="1597660" y="2385060"/>
            <a:ext cx="426720" cy="2383790"/>
          </a:xfrm>
          <a:prstGeom prst="rect">
            <a:avLst/>
          </a:prstGeom>
          <a:noFill/>
        </p:spPr>
        <p:txBody>
          <a:bodyPr vert="eaVert" wrap="square" rtlCol="0">
            <a:spAutoFit/>
          </a:bodyPr>
          <a:lstStyle/>
          <a:p>
            <a:r>
              <a:rPr lang="en-US" altLang="zh-CN"/>
              <a:t>    </a:t>
            </a:r>
            <a:r>
              <a:rPr lang="zh-CN" altLang="en-US" sz="1600" dirty="0">
                <a:solidFill>
                  <a:schemeClr val="bg1"/>
                </a:solidFill>
                <a:latin typeface="方正兰亭超细黑简体" panose="02000000000000000000" pitchFamily="2" charset="-122"/>
                <a:ea typeface="方正兰亭超细黑简体" panose="02000000000000000000" pitchFamily="2" charset="-122"/>
                <a:sym typeface="+mn-ea"/>
              </a:rPr>
              <a:t>学习口琴的前提要求</a:t>
            </a:r>
          </a:p>
        </p:txBody>
      </p:sp>
      <p:sp>
        <p:nvSpPr>
          <p:cNvPr id="5" name="文本框 4"/>
          <p:cNvSpPr txBox="1"/>
          <p:nvPr/>
        </p:nvSpPr>
        <p:spPr>
          <a:xfrm>
            <a:off x="3486150" y="2453640"/>
            <a:ext cx="426720" cy="2689860"/>
          </a:xfrm>
          <a:prstGeom prst="rect">
            <a:avLst/>
          </a:prstGeom>
          <a:noFill/>
        </p:spPr>
        <p:txBody>
          <a:bodyPr vert="eaVert" wrap="square" rtlCol="0">
            <a:spAutoFit/>
          </a:bodyPr>
          <a:lstStyle/>
          <a:p>
            <a:r>
              <a:rPr lang="zh-CN" altLang="en-US" sz="1600" dirty="0">
                <a:solidFill>
                  <a:schemeClr val="bg1"/>
                </a:solidFill>
                <a:latin typeface="方正兰亭超细黑简体" panose="02000000000000000000" pitchFamily="2" charset="-122"/>
                <a:ea typeface="方正兰亭超细黑简体" panose="02000000000000000000" pitchFamily="2" charset="-122"/>
                <a:sym typeface="+mn-ea"/>
              </a:rPr>
              <a:t>口琴的发声原理和音阶排布</a:t>
            </a:r>
          </a:p>
        </p:txBody>
      </p:sp>
      <p:sp>
        <p:nvSpPr>
          <p:cNvPr id="7" name="文本框 6"/>
          <p:cNvSpPr txBox="1"/>
          <p:nvPr/>
        </p:nvSpPr>
        <p:spPr>
          <a:xfrm>
            <a:off x="5261610" y="2565400"/>
            <a:ext cx="426720" cy="2022475"/>
          </a:xfrm>
          <a:prstGeom prst="rect">
            <a:avLst/>
          </a:prstGeom>
          <a:noFill/>
        </p:spPr>
        <p:txBody>
          <a:bodyPr vert="eaVert" wrap="square" rtlCol="0">
            <a:spAutoFit/>
          </a:bodyPr>
          <a:lstStyle/>
          <a:p>
            <a:r>
              <a:rPr lang="zh-CN" altLang="en-US" sz="1600" dirty="0">
                <a:solidFill>
                  <a:schemeClr val="bg1"/>
                </a:solidFill>
                <a:latin typeface="方正兰亭超细黑简体" panose="02000000000000000000" pitchFamily="2" charset="-122"/>
                <a:ea typeface="方正兰亭超细黑简体" panose="02000000000000000000" pitchFamily="2" charset="-122"/>
                <a:sym typeface="+mn-ea"/>
              </a:rPr>
              <a:t>学习需要和周计划</a:t>
            </a:r>
          </a:p>
        </p:txBody>
      </p:sp>
      <p:sp>
        <p:nvSpPr>
          <p:cNvPr id="8" name="文本框 7"/>
          <p:cNvSpPr txBox="1"/>
          <p:nvPr/>
        </p:nvSpPr>
        <p:spPr>
          <a:xfrm>
            <a:off x="7070090" y="2600325"/>
            <a:ext cx="426720" cy="1987550"/>
          </a:xfrm>
          <a:prstGeom prst="rect">
            <a:avLst/>
          </a:prstGeom>
          <a:noFill/>
        </p:spPr>
        <p:txBody>
          <a:bodyPr vert="eaVert" wrap="square" rtlCol="0">
            <a:spAutoFit/>
          </a:bodyPr>
          <a:lstStyle/>
          <a:p>
            <a:r>
              <a:rPr lang="zh-CN" altLang="en-US" sz="1600" dirty="0">
                <a:solidFill>
                  <a:schemeClr val="bg1"/>
                </a:solidFill>
                <a:latin typeface="方正兰亭超细黑简体" panose="02000000000000000000" pitchFamily="2" charset="-122"/>
                <a:ea typeface="方正兰亭超细黑简体" panose="02000000000000000000" pitchFamily="2" charset="-122"/>
                <a:sym typeface="+mn-ea"/>
              </a:rPr>
              <a:t>一些注意事项</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000316" y="-2000186"/>
            <a:ext cx="5143371" cy="9144000"/>
          </a:xfrm>
          <a:prstGeom prst="rect">
            <a:avLst/>
          </a:prstGeom>
        </p:spPr>
      </p:pic>
      <p:sp>
        <p:nvSpPr>
          <p:cNvPr id="14" name="椭圆 13"/>
          <p:cNvSpPr/>
          <p:nvPr/>
        </p:nvSpPr>
        <p:spPr>
          <a:xfrm>
            <a:off x="3285478" y="1902903"/>
            <a:ext cx="154959" cy="154959"/>
          </a:xfrm>
          <a:prstGeom prst="ellips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椭圆 15"/>
          <p:cNvSpPr/>
          <p:nvPr/>
        </p:nvSpPr>
        <p:spPr>
          <a:xfrm>
            <a:off x="2401164" y="3076886"/>
            <a:ext cx="279005" cy="279005"/>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椭圆 16"/>
          <p:cNvSpPr/>
          <p:nvPr/>
        </p:nvSpPr>
        <p:spPr>
          <a:xfrm>
            <a:off x="2294867" y="2989183"/>
            <a:ext cx="131127" cy="131127"/>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椭圆 19"/>
          <p:cNvSpPr/>
          <p:nvPr/>
        </p:nvSpPr>
        <p:spPr>
          <a:xfrm>
            <a:off x="3444740" y="1830938"/>
            <a:ext cx="216589" cy="2165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3230428" y="2225420"/>
            <a:ext cx="3768909" cy="518160"/>
          </a:xfrm>
          <a:prstGeom prst="rect">
            <a:avLst/>
          </a:prstGeom>
          <a:noFill/>
        </p:spPr>
        <p:txBody>
          <a:bodyPr wrap="square" rtlCol="0">
            <a:spAutoFit/>
          </a:bodyPr>
          <a:lstStyle/>
          <a:p>
            <a:pPr algn="ctr"/>
            <a:r>
              <a:rPr lang="zh-CN" altLang="en-US" sz="28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rPr>
              <a:t>学习口琴的前提要求</a:t>
            </a:r>
          </a:p>
        </p:txBody>
      </p:sp>
      <p:cxnSp>
        <p:nvCxnSpPr>
          <p:cNvPr id="11" name="直接连接符 10"/>
          <p:cNvCxnSpPr/>
          <p:nvPr/>
        </p:nvCxnSpPr>
        <p:spPr>
          <a:xfrm>
            <a:off x="3743163" y="2800635"/>
            <a:ext cx="2771140" cy="0"/>
          </a:xfrm>
          <a:prstGeom prst="line">
            <a:avLst/>
          </a:prstGeom>
          <a:ln w="635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2185954" y="1865745"/>
            <a:ext cx="1256303" cy="1256303"/>
          </a:xfrm>
          <a:prstGeom prst="ellipse">
            <a:avLst/>
          </a:prstGeom>
          <a:solidFill>
            <a:schemeClr val="bg1">
              <a:alpha val="2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文本框 4"/>
          <p:cNvSpPr txBox="1"/>
          <p:nvPr/>
        </p:nvSpPr>
        <p:spPr>
          <a:xfrm>
            <a:off x="2373827" y="2120575"/>
            <a:ext cx="918068" cy="830997"/>
          </a:xfrm>
          <a:prstGeom prst="rect">
            <a:avLst/>
          </a:prstGeom>
          <a:noFill/>
        </p:spPr>
        <p:txBody>
          <a:bodyPr wrap="square" rtlCol="0">
            <a:spAutoFit/>
          </a:bodyPr>
          <a:lstStyle/>
          <a:p>
            <a:pPr algn="ctr"/>
            <a:r>
              <a:rPr lang="en-US" altLang="zh-CN" sz="4800" dirty="0">
                <a:solidFill>
                  <a:schemeClr val="bg1"/>
                </a:solidFill>
                <a:latin typeface="LiHei Pro" panose="020B0500000000000000" pitchFamily="34" charset="-122"/>
                <a:ea typeface="LiHei Pro" panose="020B0500000000000000" pitchFamily="34" charset="-122"/>
              </a:rPr>
              <a:t>01</a:t>
            </a:r>
            <a:endParaRPr lang="zh-CN" altLang="en-US" sz="4800" dirty="0">
              <a:solidFill>
                <a:schemeClr val="bg1"/>
              </a:solidFill>
              <a:latin typeface="LiHei Pro" panose="020B0500000000000000" pitchFamily="34" charset="-122"/>
              <a:ea typeface="LiHei Pro" panose="020B0500000000000000" pitchFamily="34" charset="-122"/>
            </a:endParaRPr>
          </a:p>
        </p:txBody>
      </p:sp>
      <p:sp>
        <p:nvSpPr>
          <p:cNvPr id="27" name="椭圆 26"/>
          <p:cNvSpPr/>
          <p:nvPr/>
        </p:nvSpPr>
        <p:spPr>
          <a:xfrm>
            <a:off x="6729613" y="2646076"/>
            <a:ext cx="258273" cy="258273"/>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椭圆 27"/>
          <p:cNvSpPr/>
          <p:nvPr/>
        </p:nvSpPr>
        <p:spPr>
          <a:xfrm>
            <a:off x="6464544" y="3137022"/>
            <a:ext cx="193277" cy="193277"/>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椭圆 22"/>
          <p:cNvSpPr/>
          <p:nvPr/>
        </p:nvSpPr>
        <p:spPr>
          <a:xfrm>
            <a:off x="6383712" y="2181130"/>
            <a:ext cx="354945" cy="354945"/>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2401164" y="3076886"/>
            <a:ext cx="279005" cy="279005"/>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椭圆 16"/>
          <p:cNvSpPr/>
          <p:nvPr/>
        </p:nvSpPr>
        <p:spPr>
          <a:xfrm>
            <a:off x="2294867" y="2989183"/>
            <a:ext cx="131127" cy="131127"/>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3230428" y="2225419"/>
            <a:ext cx="3768909" cy="523220"/>
          </a:xfrm>
          <a:prstGeom prst="rect">
            <a:avLst/>
          </a:prstGeom>
          <a:noFill/>
        </p:spPr>
        <p:txBody>
          <a:bodyPr wrap="square" rtlCol="0">
            <a:spAutoFit/>
          </a:bodyPr>
          <a:lstStyle/>
          <a:p>
            <a:pPr algn="ctr"/>
            <a:r>
              <a:rPr lang="zh-CN" altLang="en-US" sz="28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rPr>
              <a:t>点击处添加文字</a:t>
            </a:r>
          </a:p>
        </p:txBody>
      </p:sp>
      <p:cxnSp>
        <p:nvCxnSpPr>
          <p:cNvPr id="11" name="直接连接符 10"/>
          <p:cNvCxnSpPr/>
          <p:nvPr/>
        </p:nvCxnSpPr>
        <p:spPr>
          <a:xfrm>
            <a:off x="3743163" y="2800635"/>
            <a:ext cx="2771140" cy="0"/>
          </a:xfrm>
          <a:prstGeom prst="line">
            <a:avLst/>
          </a:prstGeom>
          <a:ln w="635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373827" y="2120577"/>
            <a:ext cx="918068" cy="830997"/>
          </a:xfrm>
          <a:prstGeom prst="rect">
            <a:avLst/>
          </a:prstGeom>
          <a:noFill/>
        </p:spPr>
        <p:txBody>
          <a:bodyPr wrap="square" rtlCol="0">
            <a:spAutoFit/>
          </a:bodyPr>
          <a:lstStyle/>
          <a:p>
            <a:pPr algn="ctr"/>
            <a:r>
              <a:rPr lang="en-US" altLang="zh-CN" sz="4800" dirty="0">
                <a:solidFill>
                  <a:schemeClr val="bg1"/>
                </a:solidFill>
                <a:latin typeface="LiHei Pro" panose="020B0500000000000000" pitchFamily="34" charset="-122"/>
                <a:ea typeface="LiHei Pro" panose="020B0500000000000000" pitchFamily="34" charset="-122"/>
              </a:rPr>
              <a:t>0</a:t>
            </a:r>
            <a:endParaRPr lang="zh-CN" altLang="en-US" sz="4800" dirty="0">
              <a:solidFill>
                <a:schemeClr val="bg1"/>
              </a:solidFill>
              <a:latin typeface="LiHei Pro" panose="020B0500000000000000" pitchFamily="34" charset="-122"/>
              <a:ea typeface="LiHei Pro" panose="020B0500000000000000" pitchFamily="34" charset="-122"/>
            </a:endParaRPr>
          </a:p>
        </p:txBody>
      </p:sp>
      <p:sp>
        <p:nvSpPr>
          <p:cNvPr id="27" name="椭圆 26"/>
          <p:cNvSpPr/>
          <p:nvPr/>
        </p:nvSpPr>
        <p:spPr>
          <a:xfrm>
            <a:off x="6729613" y="2646076"/>
            <a:ext cx="258273" cy="258273"/>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椭圆 27"/>
          <p:cNvSpPr/>
          <p:nvPr/>
        </p:nvSpPr>
        <p:spPr>
          <a:xfrm>
            <a:off x="6464544" y="3137022"/>
            <a:ext cx="193277" cy="193277"/>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椭圆 22"/>
          <p:cNvSpPr/>
          <p:nvPr/>
        </p:nvSpPr>
        <p:spPr>
          <a:xfrm>
            <a:off x="6383712" y="2181130"/>
            <a:ext cx="354945" cy="354945"/>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000316" y="-2000186"/>
            <a:ext cx="5143371" cy="9144000"/>
          </a:xfrm>
          <a:prstGeom prst="rect">
            <a:avLst/>
          </a:prstGeom>
          <a:solidFill>
            <a:schemeClr val="bg1">
              <a:alpha val="45000"/>
            </a:schemeClr>
          </a:solidFill>
        </p:spPr>
      </p:pic>
      <p:sp>
        <p:nvSpPr>
          <p:cNvPr id="60" name="文本框 59"/>
          <p:cNvSpPr txBox="1"/>
          <p:nvPr/>
        </p:nvSpPr>
        <p:spPr>
          <a:xfrm>
            <a:off x="2679700" y="296545"/>
            <a:ext cx="3371215" cy="396240"/>
          </a:xfrm>
          <a:prstGeom prst="rect">
            <a:avLst/>
          </a:prstGeom>
          <a:noFill/>
        </p:spPr>
        <p:txBody>
          <a:bodyPr wrap="square" rtlCol="0">
            <a:spAutoFit/>
          </a:bodyPr>
          <a:lstStyle/>
          <a:p>
            <a:r>
              <a:rPr lang="zh-CN" altLang="en-US" sz="2000" b="1" dirty="0">
                <a:solidFill>
                  <a:schemeClr val="bg1"/>
                </a:solidFill>
                <a:latin typeface="方正兰亭超细黑简体" panose="02000000000000000000" pitchFamily="2" charset="-122"/>
                <a:ea typeface="方正兰亭超细黑简体" panose="02000000000000000000" pitchFamily="2" charset="-122"/>
              </a:rPr>
              <a:t>其实并没有什么要求</a:t>
            </a: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 =</a:t>
            </a:r>
            <a:r>
              <a:rPr lang="zh-CN" altLang="en-US" sz="2000" b="1" dirty="0">
                <a:solidFill>
                  <a:schemeClr val="bg1"/>
                </a:solidFill>
                <a:latin typeface="方正兰亭超细黑简体" panose="02000000000000000000" pitchFamily="2" charset="-122"/>
                <a:ea typeface="方正兰亭超细黑简体" panose="02000000000000000000" pitchFamily="2" charset="-122"/>
              </a:rPr>
              <a:t>。</a:t>
            </a:r>
          </a:p>
        </p:txBody>
      </p:sp>
      <p:cxnSp>
        <p:nvCxnSpPr>
          <p:cNvPr id="68" name="直接连接符 67"/>
          <p:cNvCxnSpPr/>
          <p:nvPr/>
        </p:nvCxnSpPr>
        <p:spPr>
          <a:xfrm>
            <a:off x="2679424" y="1103094"/>
            <a:ext cx="0" cy="1190783"/>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805430" y="1102995"/>
            <a:ext cx="3270885" cy="1188720"/>
          </a:xfrm>
          <a:prstGeom prst="rect">
            <a:avLst/>
          </a:prstGeom>
          <a:noFill/>
        </p:spPr>
        <p:txBody>
          <a:bodyPr wrap="square" rtlCol="0">
            <a:spAutoFit/>
          </a:bodyPr>
          <a:lstStyle/>
          <a:p>
            <a:r>
              <a:rPr lang="zh-CN" altLang="en-US" sz="1800" b="1" dirty="0">
                <a:solidFill>
                  <a:schemeClr val="bg1"/>
                </a:solidFill>
                <a:latin typeface="方正兰亭超细黑简体" panose="02000000000000000000" pitchFamily="2" charset="-122"/>
                <a:ea typeface="方正兰亭超细黑简体" panose="02000000000000000000" pitchFamily="2" charset="-122"/>
                <a:sym typeface="+mn-ea"/>
              </a:rPr>
              <a:t>硬要说嘛也就两点：</a:t>
            </a:r>
          </a:p>
          <a:p>
            <a:r>
              <a:rPr lang="en-US" altLang="zh-CN" sz="1800" b="1" dirty="0">
                <a:solidFill>
                  <a:schemeClr val="bg1"/>
                </a:solidFill>
                <a:latin typeface="方正兰亭超细黑简体" panose="02000000000000000000" pitchFamily="2" charset="-122"/>
                <a:ea typeface="方正兰亭超细黑简体" panose="02000000000000000000" pitchFamily="2" charset="-122"/>
                <a:sym typeface="+mn-ea"/>
              </a:rPr>
              <a:t>1.</a:t>
            </a:r>
            <a:r>
              <a:rPr lang="zh-CN" altLang="en-US" sz="1800" b="1" dirty="0">
                <a:solidFill>
                  <a:schemeClr val="bg1"/>
                </a:solidFill>
                <a:latin typeface="方正兰亭超细黑简体" panose="02000000000000000000" pitchFamily="2" charset="-122"/>
                <a:ea typeface="方正兰亭超细黑简体" panose="02000000000000000000" pitchFamily="2" charset="-122"/>
                <a:sym typeface="+mn-ea"/>
              </a:rPr>
              <a:t>能看谱</a:t>
            </a:r>
          </a:p>
          <a:p>
            <a:r>
              <a:rPr lang="en-US" altLang="zh-CN" sz="1800" b="1" dirty="0">
                <a:solidFill>
                  <a:schemeClr val="bg1"/>
                </a:solidFill>
                <a:latin typeface="方正兰亭超细黑简体" panose="02000000000000000000" pitchFamily="2" charset="-122"/>
                <a:ea typeface="方正兰亭超细黑简体" panose="02000000000000000000" pitchFamily="2" charset="-122"/>
                <a:sym typeface="+mn-ea"/>
              </a:rPr>
              <a:t>2.</a:t>
            </a:r>
            <a:r>
              <a:rPr lang="zh-CN" altLang="en-US" sz="1800" b="1" dirty="0">
                <a:solidFill>
                  <a:schemeClr val="bg1"/>
                </a:solidFill>
                <a:latin typeface="方正兰亭超细黑简体" panose="02000000000000000000" pitchFamily="2" charset="-122"/>
                <a:ea typeface="方正兰亭超细黑简体" panose="02000000000000000000" pitchFamily="2" charset="-122"/>
                <a:sym typeface="+mn-ea"/>
              </a:rPr>
              <a:t>背音阶</a:t>
            </a:r>
          </a:p>
          <a:p>
            <a:r>
              <a:rPr lang="zh-CN" altLang="en-US" sz="1800" b="1" dirty="0">
                <a:solidFill>
                  <a:schemeClr val="bg1"/>
                </a:solidFill>
                <a:latin typeface="方正兰亭超细黑简体" panose="02000000000000000000" pitchFamily="2" charset="-122"/>
                <a:ea typeface="方正兰亭超细黑简体" panose="02000000000000000000" pitchFamily="2" charset="-122"/>
                <a:sym typeface="+mn-ea"/>
              </a:rPr>
              <a:t>然后？然后就没了啊。</a:t>
            </a:r>
          </a:p>
        </p:txBody>
      </p:sp>
      <p:sp>
        <p:nvSpPr>
          <p:cNvPr id="3" name="椭圆 2"/>
          <p:cNvSpPr/>
          <p:nvPr/>
        </p:nvSpPr>
        <p:spPr>
          <a:xfrm>
            <a:off x="224212" y="163100"/>
            <a:ext cx="354945" cy="354945"/>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椭圆 3"/>
          <p:cNvSpPr/>
          <p:nvPr/>
        </p:nvSpPr>
        <p:spPr>
          <a:xfrm>
            <a:off x="1249045" y="988695"/>
            <a:ext cx="296545" cy="318135"/>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椭圆 5"/>
          <p:cNvSpPr/>
          <p:nvPr/>
        </p:nvSpPr>
        <p:spPr>
          <a:xfrm>
            <a:off x="289844" y="50915"/>
            <a:ext cx="1256303" cy="1256303"/>
          </a:xfrm>
          <a:prstGeom prst="ellipse">
            <a:avLst/>
          </a:prstGeom>
          <a:solidFill>
            <a:schemeClr val="bg1">
              <a:alpha val="2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000316" y="-2000186"/>
            <a:ext cx="5143371" cy="9144000"/>
          </a:xfrm>
          <a:prstGeom prst="rect">
            <a:avLst/>
          </a:prstGeom>
        </p:spPr>
      </p:pic>
      <p:sp>
        <p:nvSpPr>
          <p:cNvPr id="14" name="椭圆 13"/>
          <p:cNvSpPr/>
          <p:nvPr/>
        </p:nvSpPr>
        <p:spPr>
          <a:xfrm>
            <a:off x="3285478" y="1902903"/>
            <a:ext cx="154959" cy="154959"/>
          </a:xfrm>
          <a:prstGeom prst="ellips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椭圆 15"/>
          <p:cNvSpPr/>
          <p:nvPr/>
        </p:nvSpPr>
        <p:spPr>
          <a:xfrm>
            <a:off x="2401164" y="3076886"/>
            <a:ext cx="279005" cy="279005"/>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椭圆 16"/>
          <p:cNvSpPr/>
          <p:nvPr/>
        </p:nvSpPr>
        <p:spPr>
          <a:xfrm>
            <a:off x="2294867" y="2989183"/>
            <a:ext cx="131127" cy="131127"/>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椭圆 19"/>
          <p:cNvSpPr/>
          <p:nvPr/>
        </p:nvSpPr>
        <p:spPr>
          <a:xfrm>
            <a:off x="3444740" y="1830938"/>
            <a:ext cx="216589" cy="2165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3213100" y="2181225"/>
            <a:ext cx="4762500" cy="518160"/>
          </a:xfrm>
          <a:prstGeom prst="rect">
            <a:avLst/>
          </a:prstGeom>
          <a:noFill/>
        </p:spPr>
        <p:txBody>
          <a:bodyPr wrap="square" rtlCol="0">
            <a:spAutoFit/>
          </a:bodyPr>
          <a:lstStyle/>
          <a:p>
            <a:pPr algn="ctr"/>
            <a:r>
              <a:rPr lang="zh-CN" altLang="en-US" sz="28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rPr>
              <a:t>口琴的发声原理和音阶排布</a:t>
            </a:r>
          </a:p>
        </p:txBody>
      </p:sp>
      <p:cxnSp>
        <p:nvCxnSpPr>
          <p:cNvPr id="11" name="直接连接符 10"/>
          <p:cNvCxnSpPr/>
          <p:nvPr/>
        </p:nvCxnSpPr>
        <p:spPr>
          <a:xfrm>
            <a:off x="3743163" y="2800635"/>
            <a:ext cx="2771140" cy="0"/>
          </a:xfrm>
          <a:prstGeom prst="line">
            <a:avLst/>
          </a:prstGeom>
          <a:ln w="635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2185954" y="1865745"/>
            <a:ext cx="1256303" cy="1256303"/>
          </a:xfrm>
          <a:prstGeom prst="ellipse">
            <a:avLst/>
          </a:prstGeom>
          <a:solidFill>
            <a:schemeClr val="bg1">
              <a:alpha val="2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文本框 4"/>
          <p:cNvSpPr txBox="1"/>
          <p:nvPr/>
        </p:nvSpPr>
        <p:spPr>
          <a:xfrm>
            <a:off x="2373827" y="2120575"/>
            <a:ext cx="918068" cy="822960"/>
          </a:xfrm>
          <a:prstGeom prst="rect">
            <a:avLst/>
          </a:prstGeom>
          <a:noFill/>
        </p:spPr>
        <p:txBody>
          <a:bodyPr wrap="square" rtlCol="0">
            <a:spAutoFit/>
          </a:bodyPr>
          <a:lstStyle/>
          <a:p>
            <a:pPr algn="ctr"/>
            <a:r>
              <a:rPr lang="en-US" altLang="zh-CN" sz="4800" dirty="0">
                <a:solidFill>
                  <a:schemeClr val="bg1"/>
                </a:solidFill>
                <a:latin typeface="LiHei Pro" panose="020B0500000000000000" pitchFamily="34" charset="-122"/>
                <a:ea typeface="LiHei Pro" panose="020B0500000000000000" pitchFamily="34" charset="-122"/>
              </a:rPr>
              <a:t>02</a:t>
            </a:r>
            <a:endParaRPr lang="zh-CN" altLang="en-US" sz="4800" dirty="0">
              <a:solidFill>
                <a:schemeClr val="bg1"/>
              </a:solidFill>
              <a:latin typeface="LiHei Pro" panose="020B0500000000000000" pitchFamily="34" charset="-122"/>
              <a:ea typeface="LiHei Pro" panose="020B0500000000000000" pitchFamily="34" charset="-122"/>
            </a:endParaRPr>
          </a:p>
        </p:txBody>
      </p:sp>
      <p:sp>
        <p:nvSpPr>
          <p:cNvPr id="27" name="椭圆 26"/>
          <p:cNvSpPr/>
          <p:nvPr/>
        </p:nvSpPr>
        <p:spPr>
          <a:xfrm>
            <a:off x="6729613" y="2646076"/>
            <a:ext cx="258273" cy="258273"/>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椭圆 27"/>
          <p:cNvSpPr/>
          <p:nvPr/>
        </p:nvSpPr>
        <p:spPr>
          <a:xfrm>
            <a:off x="6464544" y="3137022"/>
            <a:ext cx="193277" cy="193277"/>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椭圆 22"/>
          <p:cNvSpPr/>
          <p:nvPr/>
        </p:nvSpPr>
        <p:spPr>
          <a:xfrm>
            <a:off x="6383712" y="2181130"/>
            <a:ext cx="354945" cy="354945"/>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000316" y="-2000186"/>
            <a:ext cx="5143371" cy="9144000"/>
          </a:xfrm>
          <a:prstGeom prst="rect">
            <a:avLst/>
          </a:prstGeom>
          <a:noFill/>
        </p:spPr>
      </p:pic>
      <p:grpSp>
        <p:nvGrpSpPr>
          <p:cNvPr id="3" name="组合 2"/>
          <p:cNvGrpSpPr/>
          <p:nvPr/>
        </p:nvGrpSpPr>
        <p:grpSpPr>
          <a:xfrm>
            <a:off x="-684584" y="-92546"/>
            <a:ext cx="8672124" cy="1059954"/>
            <a:chOff x="2820405" y="1766877"/>
            <a:chExt cx="8672124" cy="1106052"/>
          </a:xfrm>
        </p:grpSpPr>
        <p:sp>
          <p:nvSpPr>
            <p:cNvPr id="5" name="椭圆 4"/>
            <p:cNvSpPr/>
            <p:nvPr/>
          </p:nvSpPr>
          <p:spPr>
            <a:xfrm>
              <a:off x="3589426" y="1816847"/>
              <a:ext cx="107601" cy="107601"/>
            </a:xfrm>
            <a:prstGeom prst="ellips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椭圆 5"/>
            <p:cNvSpPr/>
            <p:nvPr/>
          </p:nvSpPr>
          <p:spPr>
            <a:xfrm>
              <a:off x="2975373" y="2632045"/>
              <a:ext cx="193737" cy="193737"/>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2901560" y="2571143"/>
              <a:ext cx="91053" cy="91053"/>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椭圆 7"/>
            <p:cNvSpPr/>
            <p:nvPr/>
          </p:nvSpPr>
          <p:spPr>
            <a:xfrm>
              <a:off x="3700016" y="1766877"/>
              <a:ext cx="150396" cy="150396"/>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9" name="组合 8"/>
            <p:cNvGrpSpPr/>
            <p:nvPr/>
          </p:nvGrpSpPr>
          <p:grpSpPr>
            <a:xfrm>
              <a:off x="2820405" y="1792810"/>
              <a:ext cx="8672124" cy="1080119"/>
              <a:chOff x="2820405" y="1792810"/>
              <a:chExt cx="8672124" cy="1080119"/>
            </a:xfrm>
          </p:grpSpPr>
          <p:grpSp>
            <p:nvGrpSpPr>
              <p:cNvPr id="10" name="组合 9"/>
              <p:cNvGrpSpPr/>
              <p:nvPr/>
            </p:nvGrpSpPr>
            <p:grpSpPr>
              <a:xfrm>
                <a:off x="3985559" y="2155163"/>
                <a:ext cx="7506970" cy="477084"/>
                <a:chOff x="3674041" y="1849609"/>
                <a:chExt cx="7506970" cy="477084"/>
              </a:xfrm>
            </p:grpSpPr>
            <p:sp>
              <p:nvSpPr>
                <p:cNvPr id="17" name="文本框 16"/>
                <p:cNvSpPr txBox="1"/>
                <p:nvPr/>
              </p:nvSpPr>
              <p:spPr>
                <a:xfrm>
                  <a:off x="3674041" y="1849609"/>
                  <a:ext cx="7506970" cy="477084"/>
                </a:xfrm>
                <a:prstGeom prst="rect">
                  <a:avLst/>
                </a:prstGeom>
                <a:noFill/>
              </p:spPr>
              <p:txBody>
                <a:bodyPr wrap="square" rtlCol="0">
                  <a:spAutoFit/>
                </a:bodyPr>
                <a:lstStyle/>
                <a:p>
                  <a:r>
                    <a:rPr lang="zh-CN" altLang="en-US" sz="24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rPr>
                    <a:t>关于发声原理，既然都要学了，那就都了解一下吧</a:t>
                  </a:r>
                  <a:r>
                    <a:rPr lang="en-US" altLang="zh-CN" sz="24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rPr>
                    <a:t>~</a:t>
                  </a:r>
                </a:p>
              </p:txBody>
            </p:sp>
            <p:cxnSp>
              <p:nvCxnSpPr>
                <p:cNvPr id="18" name="直接连接符 17"/>
                <p:cNvCxnSpPr/>
                <p:nvPr/>
              </p:nvCxnSpPr>
              <p:spPr>
                <a:xfrm>
                  <a:off x="3674041" y="2194192"/>
                  <a:ext cx="2271333" cy="0"/>
                </a:xfrm>
                <a:prstGeom prst="line">
                  <a:avLst/>
                </a:prstGeom>
                <a:ln w="635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2820405" y="1792810"/>
                <a:ext cx="936104" cy="936104"/>
                <a:chOff x="2411760" y="1851670"/>
                <a:chExt cx="936104" cy="936104"/>
              </a:xfrm>
            </p:grpSpPr>
            <p:sp>
              <p:nvSpPr>
                <p:cNvPr id="15" name="椭圆 14"/>
                <p:cNvSpPr/>
                <p:nvPr/>
              </p:nvSpPr>
              <p:spPr>
                <a:xfrm>
                  <a:off x="2411760" y="1851670"/>
                  <a:ext cx="936104" cy="936104"/>
                </a:xfrm>
                <a:prstGeom prst="ellipse">
                  <a:avLst/>
                </a:prstGeom>
                <a:solidFill>
                  <a:schemeClr val="bg1">
                    <a:alpha val="2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文本框 15"/>
                <p:cNvSpPr txBox="1"/>
                <p:nvPr/>
              </p:nvSpPr>
              <p:spPr>
                <a:xfrm>
                  <a:off x="2566728" y="2008009"/>
                  <a:ext cx="684076" cy="699265"/>
                </a:xfrm>
                <a:prstGeom prst="rect">
                  <a:avLst/>
                </a:prstGeom>
                <a:noFill/>
              </p:spPr>
              <p:txBody>
                <a:bodyPr wrap="square" rtlCol="0">
                  <a:spAutoFit/>
                </a:bodyPr>
                <a:lstStyle/>
                <a:p>
                  <a:endParaRPr lang="zh-CN" altLang="en-US" sz="3600" dirty="0">
                    <a:solidFill>
                      <a:schemeClr val="bg1"/>
                    </a:solidFill>
                    <a:latin typeface="LiHei Pro" panose="020B0500000000000000" pitchFamily="34" charset="-122"/>
                    <a:ea typeface="LiHei Pro" panose="020B0500000000000000" pitchFamily="34" charset="-122"/>
                  </a:endParaRPr>
                </a:p>
              </p:txBody>
            </p:sp>
          </p:grpSp>
          <p:sp>
            <p:nvSpPr>
              <p:cNvPr id="12" name="椭圆 11"/>
              <p:cNvSpPr/>
              <p:nvPr/>
            </p:nvSpPr>
            <p:spPr>
              <a:xfrm>
                <a:off x="6419114" y="2395214"/>
                <a:ext cx="192446" cy="192446"/>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椭圆 12"/>
              <p:cNvSpPr/>
              <p:nvPr/>
            </p:nvSpPr>
            <p:spPr>
              <a:xfrm>
                <a:off x="6211009" y="2728913"/>
                <a:ext cx="144016" cy="144016"/>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椭圆 13"/>
              <p:cNvSpPr/>
              <p:nvPr/>
            </p:nvSpPr>
            <p:spPr>
              <a:xfrm>
                <a:off x="6222786" y="1976437"/>
                <a:ext cx="264479" cy="264479"/>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70" name="文本框 69"/>
          <p:cNvSpPr txBox="1"/>
          <p:nvPr/>
        </p:nvSpPr>
        <p:spPr>
          <a:xfrm>
            <a:off x="5650865" y="1983740"/>
            <a:ext cx="3350895" cy="1042035"/>
          </a:xfrm>
          <a:prstGeom prst="rect">
            <a:avLst/>
          </a:prstGeom>
          <a:noFill/>
        </p:spPr>
        <p:txBody>
          <a:bodyPr wrap="square" rtlCol="0">
            <a:spAutoFit/>
          </a:bodyPr>
          <a:lstStyle/>
          <a:p>
            <a:pPr>
              <a:lnSpc>
                <a:spcPct val="130000"/>
              </a:lnSpc>
            </a:pPr>
            <a:r>
              <a:rPr lang="zh-CN" altLang="en-US" sz="1600" dirty="0">
                <a:solidFill>
                  <a:schemeClr val="bg1"/>
                </a:solidFill>
                <a:latin typeface="方正兰亭超细黑简体" panose="02000000000000000000" pitchFamily="2" charset="-122"/>
                <a:ea typeface="方正兰亭超细黑简体" panose="02000000000000000000" pitchFamily="2" charset="-122"/>
              </a:rPr>
              <a:t>口琴发声是由于簧片振动以及琴格内被簧片带动的气流振动共同作用的结果</a:t>
            </a:r>
          </a:p>
        </p:txBody>
      </p:sp>
      <p:cxnSp>
        <p:nvCxnSpPr>
          <p:cNvPr id="75" name="直接连接符 74"/>
          <p:cNvCxnSpPr/>
          <p:nvPr/>
        </p:nvCxnSpPr>
        <p:spPr>
          <a:xfrm>
            <a:off x="5601980" y="1587189"/>
            <a:ext cx="0" cy="472735"/>
          </a:xfrm>
          <a:prstGeom prst="line">
            <a:avLst/>
          </a:prstGeom>
          <a:ln w="9525">
            <a:solidFill>
              <a:schemeClr val="bg1">
                <a:alpha val="67000"/>
              </a:schemeClr>
            </a:solidFill>
          </a:ln>
        </p:spPr>
        <p:style>
          <a:lnRef idx="1">
            <a:schemeClr val="accent1"/>
          </a:lnRef>
          <a:fillRef idx="0">
            <a:schemeClr val="accent1"/>
          </a:fillRef>
          <a:effectRef idx="0">
            <a:schemeClr val="accent1"/>
          </a:effectRef>
          <a:fontRef idx="minor">
            <a:schemeClr val="tx1"/>
          </a:fontRef>
        </p:style>
      </p:cxnSp>
      <p:grpSp>
        <p:nvGrpSpPr>
          <p:cNvPr id="86" name="组合 85"/>
          <p:cNvGrpSpPr/>
          <p:nvPr/>
        </p:nvGrpSpPr>
        <p:grpSpPr>
          <a:xfrm>
            <a:off x="5601803" y="2562045"/>
            <a:ext cx="2051367" cy="645160"/>
            <a:chOff x="6755596" y="2395787"/>
            <a:chExt cx="2051366" cy="645160"/>
          </a:xfrm>
        </p:grpSpPr>
        <p:sp>
          <p:nvSpPr>
            <p:cNvPr id="80" name="文本框 79"/>
            <p:cNvSpPr txBox="1"/>
            <p:nvPr/>
          </p:nvSpPr>
          <p:spPr>
            <a:xfrm>
              <a:off x="6804364" y="2395787"/>
              <a:ext cx="2002598" cy="645160"/>
            </a:xfrm>
            <a:prstGeom prst="rect">
              <a:avLst/>
            </a:prstGeom>
            <a:noFill/>
          </p:spPr>
          <p:txBody>
            <a:bodyPr wrap="square" rtlCol="0">
              <a:spAutoFit/>
            </a:bodyPr>
            <a:lstStyle/>
            <a:p>
              <a:pPr>
                <a:lnSpc>
                  <a:spcPct val="130000"/>
                </a:lnSpc>
              </a:pPr>
              <a:endParaRPr lang="en-US" altLang="zh-CN" sz="1400" dirty="0">
                <a:solidFill>
                  <a:schemeClr val="bg1"/>
                </a:solidFill>
                <a:latin typeface="方正兰亭超细黑简体" panose="02000000000000000000" pitchFamily="2" charset="-122"/>
                <a:ea typeface="方正兰亭超细黑简体" panose="02000000000000000000" pitchFamily="2" charset="-122"/>
              </a:endParaRPr>
            </a:p>
            <a:p>
              <a:pPr>
                <a:lnSpc>
                  <a:spcPct val="130000"/>
                </a:lnSpc>
              </a:pPr>
              <a:endParaRPr lang="zh-CN" altLang="en-US" sz="1400" dirty="0">
                <a:solidFill>
                  <a:schemeClr val="bg1"/>
                </a:solidFill>
                <a:latin typeface="方正兰亭超细黑简体" panose="02000000000000000000" pitchFamily="2" charset="-122"/>
                <a:ea typeface="方正兰亭超细黑简体" panose="02000000000000000000" pitchFamily="2" charset="-122"/>
              </a:endParaRPr>
            </a:p>
          </p:txBody>
        </p:sp>
        <p:cxnSp>
          <p:nvCxnSpPr>
            <p:cNvPr id="82" name="直接连接符 81"/>
            <p:cNvCxnSpPr/>
            <p:nvPr/>
          </p:nvCxnSpPr>
          <p:spPr>
            <a:xfrm>
              <a:off x="6755596" y="2480169"/>
              <a:ext cx="0" cy="472735"/>
            </a:xfrm>
            <a:prstGeom prst="line">
              <a:avLst/>
            </a:prstGeom>
            <a:ln w="9525">
              <a:solidFill>
                <a:schemeClr val="bg1">
                  <a:alpha val="67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5601982" y="3541357"/>
            <a:ext cx="2051367" cy="645160"/>
            <a:chOff x="6755596" y="2395787"/>
            <a:chExt cx="2051366" cy="645160"/>
          </a:xfrm>
        </p:grpSpPr>
        <p:sp>
          <p:nvSpPr>
            <p:cNvPr id="96" name="文本框 95"/>
            <p:cNvSpPr txBox="1"/>
            <p:nvPr/>
          </p:nvSpPr>
          <p:spPr>
            <a:xfrm>
              <a:off x="6804364" y="2395787"/>
              <a:ext cx="2002598" cy="645160"/>
            </a:xfrm>
            <a:prstGeom prst="rect">
              <a:avLst/>
            </a:prstGeom>
            <a:noFill/>
          </p:spPr>
          <p:txBody>
            <a:bodyPr wrap="square" rtlCol="0">
              <a:spAutoFit/>
            </a:bodyPr>
            <a:lstStyle/>
            <a:p>
              <a:pPr>
                <a:lnSpc>
                  <a:spcPct val="130000"/>
                </a:lnSpc>
              </a:pPr>
              <a:endParaRPr lang="en-US" altLang="zh-CN" sz="1400" dirty="0">
                <a:solidFill>
                  <a:schemeClr val="bg1"/>
                </a:solidFill>
                <a:latin typeface="方正兰亭超细黑简体" panose="02000000000000000000" pitchFamily="2" charset="-122"/>
                <a:ea typeface="方正兰亭超细黑简体" panose="02000000000000000000" pitchFamily="2" charset="-122"/>
              </a:endParaRPr>
            </a:p>
            <a:p>
              <a:pPr>
                <a:lnSpc>
                  <a:spcPct val="130000"/>
                </a:lnSpc>
              </a:pPr>
              <a:endParaRPr lang="zh-CN" altLang="en-US" sz="1400" dirty="0">
                <a:solidFill>
                  <a:schemeClr val="bg1"/>
                </a:solidFill>
                <a:latin typeface="方正兰亭超细黑简体" panose="02000000000000000000" pitchFamily="2" charset="-122"/>
                <a:ea typeface="方正兰亭超细黑简体" panose="02000000000000000000" pitchFamily="2" charset="-122"/>
              </a:endParaRPr>
            </a:p>
          </p:txBody>
        </p:sp>
        <p:cxnSp>
          <p:nvCxnSpPr>
            <p:cNvPr id="97" name="直接连接符 96"/>
            <p:cNvCxnSpPr/>
            <p:nvPr/>
          </p:nvCxnSpPr>
          <p:spPr>
            <a:xfrm>
              <a:off x="6755596" y="2480169"/>
              <a:ext cx="0" cy="472735"/>
            </a:xfrm>
            <a:prstGeom prst="line">
              <a:avLst/>
            </a:prstGeom>
            <a:ln w="9525">
              <a:solidFill>
                <a:schemeClr val="bg1">
                  <a:alpha val="67000"/>
                </a:schemeClr>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4"/>
          <a:stretch>
            <a:fillRect/>
          </a:stretch>
        </p:blipFill>
        <p:spPr>
          <a:xfrm>
            <a:off x="207645" y="1298575"/>
            <a:ext cx="2898775" cy="3460750"/>
          </a:xfrm>
          <a:prstGeom prst="rect">
            <a:avLst/>
          </a:prstGeom>
        </p:spPr>
      </p:pic>
      <p:sp>
        <p:nvSpPr>
          <p:cNvPr id="135" name=" 135"/>
          <p:cNvSpPr/>
          <p:nvPr/>
        </p:nvSpPr>
        <p:spPr>
          <a:xfrm>
            <a:off x="3106420" y="1711960"/>
            <a:ext cx="897890" cy="22352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 135"/>
          <p:cNvSpPr/>
          <p:nvPr/>
        </p:nvSpPr>
        <p:spPr>
          <a:xfrm>
            <a:off x="3153410" y="2646680"/>
            <a:ext cx="897890" cy="22352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 name=" 135"/>
          <p:cNvSpPr/>
          <p:nvPr/>
        </p:nvSpPr>
        <p:spPr>
          <a:xfrm>
            <a:off x="3106420" y="3874770"/>
            <a:ext cx="897890" cy="22352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3" name="文本框 22"/>
          <p:cNvSpPr txBox="1"/>
          <p:nvPr/>
        </p:nvSpPr>
        <p:spPr>
          <a:xfrm>
            <a:off x="4197350" y="1587500"/>
            <a:ext cx="1245870" cy="396240"/>
          </a:xfrm>
          <a:prstGeom prst="rect">
            <a:avLst/>
          </a:prstGeom>
          <a:noFill/>
        </p:spPr>
        <p:txBody>
          <a:bodyPr wrap="square" rtlCol="0">
            <a:spAutoFit/>
          </a:bodyPr>
          <a:lstStyle/>
          <a:p>
            <a:r>
              <a:rPr lang="zh-CN" altLang="en-US" sz="20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琴格</a:t>
            </a:r>
          </a:p>
        </p:txBody>
      </p:sp>
      <p:sp>
        <p:nvSpPr>
          <p:cNvPr id="24" name="文本框 23"/>
          <p:cNvSpPr txBox="1"/>
          <p:nvPr/>
        </p:nvSpPr>
        <p:spPr>
          <a:xfrm>
            <a:off x="4229100" y="2562225"/>
            <a:ext cx="1195705" cy="365760"/>
          </a:xfrm>
          <a:prstGeom prst="rect">
            <a:avLst/>
          </a:prstGeom>
          <a:noFill/>
        </p:spPr>
        <p:txBody>
          <a:bodyPr wrap="square" rtlCol="0">
            <a:spAutoFit/>
            <a:scene3d>
              <a:camera prst="orthographicFront"/>
              <a:lightRig rig="threePt" dir="t"/>
            </a:scene3d>
          </a:bodyPr>
          <a:lstStyle/>
          <a:p>
            <a:r>
              <a:rPr lang="zh-CN" altLang="en-US" sz="18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盖板</a:t>
            </a:r>
          </a:p>
        </p:txBody>
      </p:sp>
      <p:sp>
        <p:nvSpPr>
          <p:cNvPr id="25" name="文本框 24"/>
          <p:cNvSpPr txBox="1"/>
          <p:nvPr/>
        </p:nvSpPr>
        <p:spPr>
          <a:xfrm>
            <a:off x="4197350" y="3799205"/>
            <a:ext cx="1246505" cy="365760"/>
          </a:xfrm>
          <a:prstGeom prst="rect">
            <a:avLst/>
          </a:prstGeom>
          <a:noFill/>
        </p:spPr>
        <p:txBody>
          <a:bodyPr wrap="square" rtlCol="0">
            <a:spAutoFit/>
          </a:bodyPr>
          <a:lstStyle/>
          <a:p>
            <a:r>
              <a:rPr lang="zh-CN" altLang="en-US" sz="18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sym typeface="+mn-ea"/>
              </a:rPr>
              <a:t>簧板</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2401164" y="3076886"/>
            <a:ext cx="279005" cy="279005"/>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椭圆 16"/>
          <p:cNvSpPr/>
          <p:nvPr/>
        </p:nvSpPr>
        <p:spPr>
          <a:xfrm>
            <a:off x="2294867" y="2989183"/>
            <a:ext cx="131127" cy="131127"/>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3230428" y="2225419"/>
            <a:ext cx="3768909" cy="523220"/>
          </a:xfrm>
          <a:prstGeom prst="rect">
            <a:avLst/>
          </a:prstGeom>
          <a:noFill/>
        </p:spPr>
        <p:txBody>
          <a:bodyPr wrap="square" rtlCol="0">
            <a:spAutoFit/>
          </a:bodyPr>
          <a:lstStyle/>
          <a:p>
            <a:pPr algn="ctr"/>
            <a:r>
              <a:rPr lang="zh-CN" altLang="en-US" sz="28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rPr>
              <a:t>点击处添加文字</a:t>
            </a:r>
          </a:p>
        </p:txBody>
      </p:sp>
      <p:cxnSp>
        <p:nvCxnSpPr>
          <p:cNvPr id="11" name="直接连接符 10"/>
          <p:cNvCxnSpPr/>
          <p:nvPr/>
        </p:nvCxnSpPr>
        <p:spPr>
          <a:xfrm>
            <a:off x="3743163" y="2800635"/>
            <a:ext cx="2771140" cy="0"/>
          </a:xfrm>
          <a:prstGeom prst="line">
            <a:avLst/>
          </a:prstGeom>
          <a:ln w="635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373827" y="2120577"/>
            <a:ext cx="918068" cy="830997"/>
          </a:xfrm>
          <a:prstGeom prst="rect">
            <a:avLst/>
          </a:prstGeom>
          <a:noFill/>
        </p:spPr>
        <p:txBody>
          <a:bodyPr wrap="square" rtlCol="0">
            <a:spAutoFit/>
          </a:bodyPr>
          <a:lstStyle/>
          <a:p>
            <a:pPr algn="ctr"/>
            <a:r>
              <a:rPr lang="en-US" altLang="zh-CN" sz="4800" dirty="0">
                <a:solidFill>
                  <a:schemeClr val="bg1"/>
                </a:solidFill>
                <a:latin typeface="LiHei Pro" panose="020B0500000000000000" pitchFamily="34" charset="-122"/>
                <a:ea typeface="LiHei Pro" panose="020B0500000000000000" pitchFamily="34" charset="-122"/>
              </a:rPr>
              <a:t>0</a:t>
            </a:r>
            <a:endParaRPr lang="zh-CN" altLang="en-US" sz="4800" dirty="0">
              <a:solidFill>
                <a:schemeClr val="bg1"/>
              </a:solidFill>
              <a:latin typeface="LiHei Pro" panose="020B0500000000000000" pitchFamily="34" charset="-122"/>
              <a:ea typeface="LiHei Pro" panose="020B0500000000000000" pitchFamily="34" charset="-122"/>
            </a:endParaRPr>
          </a:p>
        </p:txBody>
      </p:sp>
      <p:sp>
        <p:nvSpPr>
          <p:cNvPr id="27" name="椭圆 26"/>
          <p:cNvSpPr/>
          <p:nvPr/>
        </p:nvSpPr>
        <p:spPr>
          <a:xfrm>
            <a:off x="6729613" y="2646076"/>
            <a:ext cx="258273" cy="258273"/>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椭圆 27"/>
          <p:cNvSpPr/>
          <p:nvPr/>
        </p:nvSpPr>
        <p:spPr>
          <a:xfrm>
            <a:off x="6464544" y="3137022"/>
            <a:ext cx="193277" cy="193277"/>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椭圆 22"/>
          <p:cNvSpPr/>
          <p:nvPr/>
        </p:nvSpPr>
        <p:spPr>
          <a:xfrm>
            <a:off x="6383712" y="2181130"/>
            <a:ext cx="354945" cy="354945"/>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941896" y="-2000186"/>
            <a:ext cx="5143371" cy="9144000"/>
          </a:xfrm>
          <a:prstGeom prst="rect">
            <a:avLst/>
          </a:prstGeom>
          <a:solidFill>
            <a:schemeClr val="bg1">
              <a:alpha val="45000"/>
            </a:schemeClr>
          </a:solidFill>
        </p:spPr>
      </p:pic>
      <p:grpSp>
        <p:nvGrpSpPr>
          <p:cNvPr id="19" name="组合 18"/>
          <p:cNvGrpSpPr/>
          <p:nvPr/>
        </p:nvGrpSpPr>
        <p:grpSpPr>
          <a:xfrm>
            <a:off x="-701729" y="-92546"/>
            <a:ext cx="8407316" cy="1059954"/>
            <a:chOff x="2820405" y="1766877"/>
            <a:chExt cx="8407316" cy="1106052"/>
          </a:xfrm>
        </p:grpSpPr>
        <p:sp>
          <p:nvSpPr>
            <p:cNvPr id="21" name="椭圆 20"/>
            <p:cNvSpPr/>
            <p:nvPr/>
          </p:nvSpPr>
          <p:spPr>
            <a:xfrm>
              <a:off x="3589426" y="1816847"/>
              <a:ext cx="107601" cy="107601"/>
            </a:xfrm>
            <a:prstGeom prst="ellips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椭圆 21"/>
            <p:cNvSpPr/>
            <p:nvPr/>
          </p:nvSpPr>
          <p:spPr>
            <a:xfrm>
              <a:off x="2975373" y="2632045"/>
              <a:ext cx="193737" cy="193737"/>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椭圆 23"/>
            <p:cNvSpPr/>
            <p:nvPr/>
          </p:nvSpPr>
          <p:spPr>
            <a:xfrm>
              <a:off x="2901560" y="2571143"/>
              <a:ext cx="91053" cy="91053"/>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椭圆 24"/>
            <p:cNvSpPr/>
            <p:nvPr/>
          </p:nvSpPr>
          <p:spPr>
            <a:xfrm>
              <a:off x="3700016" y="1766877"/>
              <a:ext cx="150396" cy="150396"/>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6" name="组合 25"/>
            <p:cNvGrpSpPr/>
            <p:nvPr/>
          </p:nvGrpSpPr>
          <p:grpSpPr>
            <a:xfrm>
              <a:off x="2820405" y="1792810"/>
              <a:ext cx="8407316" cy="1080119"/>
              <a:chOff x="2820405" y="1792810"/>
              <a:chExt cx="8407316" cy="1080119"/>
            </a:xfrm>
          </p:grpSpPr>
          <p:grpSp>
            <p:nvGrpSpPr>
              <p:cNvPr id="29" name="组合 28"/>
              <p:cNvGrpSpPr/>
              <p:nvPr/>
            </p:nvGrpSpPr>
            <p:grpSpPr>
              <a:xfrm>
                <a:off x="3836321" y="2021977"/>
                <a:ext cx="7391400" cy="477769"/>
                <a:chOff x="3524803" y="1716423"/>
                <a:chExt cx="7391400" cy="477769"/>
              </a:xfrm>
            </p:grpSpPr>
            <p:sp>
              <p:nvSpPr>
                <p:cNvPr id="36" name="文本框 35"/>
                <p:cNvSpPr txBox="1"/>
                <p:nvPr/>
              </p:nvSpPr>
              <p:spPr>
                <a:xfrm>
                  <a:off x="3524803" y="1716423"/>
                  <a:ext cx="7391400" cy="477084"/>
                </a:xfrm>
                <a:prstGeom prst="rect">
                  <a:avLst/>
                </a:prstGeom>
                <a:noFill/>
              </p:spPr>
              <p:txBody>
                <a:bodyPr wrap="square" rtlCol="0">
                  <a:spAutoFit/>
                </a:bodyPr>
                <a:lstStyle/>
                <a:p>
                  <a:r>
                    <a:rPr lang="zh-CN" altLang="en-US" sz="24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rPr>
                    <a:t>不同种口琴的音阶是不同的，所以别背混了</a:t>
                  </a:r>
                </a:p>
              </p:txBody>
            </p:sp>
            <p:cxnSp>
              <p:nvCxnSpPr>
                <p:cNvPr id="37" name="直接连接符 36"/>
                <p:cNvCxnSpPr/>
                <p:nvPr/>
              </p:nvCxnSpPr>
              <p:spPr>
                <a:xfrm>
                  <a:off x="3674041" y="2194192"/>
                  <a:ext cx="2271333" cy="0"/>
                </a:xfrm>
                <a:prstGeom prst="line">
                  <a:avLst/>
                </a:prstGeom>
                <a:ln w="635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820405" y="1792810"/>
                <a:ext cx="936104" cy="936104"/>
                <a:chOff x="2411760" y="1851670"/>
                <a:chExt cx="936104" cy="936104"/>
              </a:xfrm>
            </p:grpSpPr>
            <p:sp>
              <p:nvSpPr>
                <p:cNvPr id="34" name="椭圆 33"/>
                <p:cNvSpPr/>
                <p:nvPr/>
              </p:nvSpPr>
              <p:spPr>
                <a:xfrm>
                  <a:off x="2411760" y="1851670"/>
                  <a:ext cx="936104" cy="936104"/>
                </a:xfrm>
                <a:prstGeom prst="ellipse">
                  <a:avLst/>
                </a:prstGeom>
                <a:solidFill>
                  <a:schemeClr val="bg1">
                    <a:alpha val="2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文本框 34"/>
                <p:cNvSpPr txBox="1"/>
                <p:nvPr/>
              </p:nvSpPr>
              <p:spPr>
                <a:xfrm>
                  <a:off x="2566728" y="2008009"/>
                  <a:ext cx="684076" cy="699265"/>
                </a:xfrm>
                <a:prstGeom prst="rect">
                  <a:avLst/>
                </a:prstGeom>
                <a:noFill/>
              </p:spPr>
              <p:txBody>
                <a:bodyPr wrap="square" rtlCol="0">
                  <a:spAutoFit/>
                </a:bodyPr>
                <a:lstStyle/>
                <a:p>
                  <a:endParaRPr lang="zh-CN" altLang="en-US" sz="3600" dirty="0">
                    <a:solidFill>
                      <a:schemeClr val="bg1"/>
                    </a:solidFill>
                    <a:latin typeface="LiHei Pro" panose="020B0500000000000000" pitchFamily="34" charset="-122"/>
                    <a:ea typeface="LiHei Pro" panose="020B0500000000000000" pitchFamily="34" charset="-122"/>
                  </a:endParaRPr>
                </a:p>
              </p:txBody>
            </p:sp>
          </p:grpSp>
          <p:sp>
            <p:nvSpPr>
              <p:cNvPr id="31" name="椭圆 30"/>
              <p:cNvSpPr/>
              <p:nvPr/>
            </p:nvSpPr>
            <p:spPr>
              <a:xfrm>
                <a:off x="6419114" y="2395214"/>
                <a:ext cx="192446" cy="192446"/>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椭圆 31"/>
              <p:cNvSpPr/>
              <p:nvPr/>
            </p:nvSpPr>
            <p:spPr>
              <a:xfrm>
                <a:off x="6211009" y="2728913"/>
                <a:ext cx="144016" cy="144016"/>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椭圆 32"/>
              <p:cNvSpPr/>
              <p:nvPr/>
            </p:nvSpPr>
            <p:spPr>
              <a:xfrm>
                <a:off x="6222786" y="1976437"/>
                <a:ext cx="264479" cy="264479"/>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cxnSp>
        <p:nvCxnSpPr>
          <p:cNvPr id="13" name="直接连接符 12"/>
          <p:cNvCxnSpPr/>
          <p:nvPr/>
        </p:nvCxnSpPr>
        <p:spPr>
          <a:xfrm>
            <a:off x="2592352" y="3039209"/>
            <a:ext cx="0" cy="1190783"/>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4571999" y="3039209"/>
            <a:ext cx="0" cy="1190783"/>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6561179" y="3039209"/>
            <a:ext cx="0" cy="1190783"/>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4"/>
          <a:stretch>
            <a:fillRect/>
          </a:stretch>
        </p:blipFill>
        <p:spPr>
          <a:xfrm>
            <a:off x="1270" y="787400"/>
            <a:ext cx="4655185" cy="1438275"/>
          </a:xfrm>
          <a:prstGeom prst="rect">
            <a:avLst/>
          </a:prstGeom>
        </p:spPr>
      </p:pic>
      <p:pic>
        <p:nvPicPr>
          <p:cNvPr id="3" name="图片 2"/>
          <p:cNvPicPr>
            <a:picLocks noChangeAspect="1"/>
          </p:cNvPicPr>
          <p:nvPr/>
        </p:nvPicPr>
        <p:blipFill>
          <a:blip r:embed="rId5"/>
          <a:stretch>
            <a:fillRect/>
          </a:stretch>
        </p:blipFill>
        <p:spPr>
          <a:xfrm>
            <a:off x="4375785" y="2344420"/>
            <a:ext cx="4600575" cy="861695"/>
          </a:xfrm>
          <a:prstGeom prst="rect">
            <a:avLst/>
          </a:prstGeom>
        </p:spPr>
      </p:pic>
      <p:pic>
        <p:nvPicPr>
          <p:cNvPr id="6" name="图片 5"/>
          <p:cNvPicPr>
            <a:picLocks noChangeAspect="1"/>
          </p:cNvPicPr>
          <p:nvPr/>
        </p:nvPicPr>
        <p:blipFill>
          <a:blip r:embed="rId6"/>
          <a:stretch>
            <a:fillRect/>
          </a:stretch>
        </p:blipFill>
        <p:spPr>
          <a:xfrm>
            <a:off x="177800" y="3278505"/>
            <a:ext cx="4593590" cy="150431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000316" y="-2000186"/>
            <a:ext cx="5143371" cy="9144000"/>
          </a:xfrm>
          <a:prstGeom prst="rect">
            <a:avLst/>
          </a:prstGeom>
        </p:spPr>
      </p:pic>
      <p:sp>
        <p:nvSpPr>
          <p:cNvPr id="14" name="椭圆 13"/>
          <p:cNvSpPr/>
          <p:nvPr/>
        </p:nvSpPr>
        <p:spPr>
          <a:xfrm>
            <a:off x="3285478" y="1902903"/>
            <a:ext cx="154959" cy="154959"/>
          </a:xfrm>
          <a:prstGeom prst="ellips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椭圆 15"/>
          <p:cNvSpPr/>
          <p:nvPr/>
        </p:nvSpPr>
        <p:spPr>
          <a:xfrm>
            <a:off x="2401164" y="3076886"/>
            <a:ext cx="279005" cy="279005"/>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椭圆 16"/>
          <p:cNvSpPr/>
          <p:nvPr/>
        </p:nvSpPr>
        <p:spPr>
          <a:xfrm>
            <a:off x="2294867" y="2989183"/>
            <a:ext cx="131127" cy="131127"/>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椭圆 19"/>
          <p:cNvSpPr/>
          <p:nvPr/>
        </p:nvSpPr>
        <p:spPr>
          <a:xfrm>
            <a:off x="3444740" y="1830938"/>
            <a:ext cx="216589" cy="216589"/>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文本框 6"/>
          <p:cNvSpPr txBox="1"/>
          <p:nvPr/>
        </p:nvSpPr>
        <p:spPr>
          <a:xfrm>
            <a:off x="3230428" y="2225420"/>
            <a:ext cx="3768909" cy="518160"/>
          </a:xfrm>
          <a:prstGeom prst="rect">
            <a:avLst/>
          </a:prstGeom>
          <a:noFill/>
        </p:spPr>
        <p:txBody>
          <a:bodyPr wrap="square" rtlCol="0">
            <a:spAutoFit/>
          </a:bodyPr>
          <a:lstStyle/>
          <a:p>
            <a:pPr algn="ctr"/>
            <a:r>
              <a:rPr lang="zh-CN" altLang="en-US" sz="2800" dirty="0">
                <a:solidFill>
                  <a:schemeClr val="bg1"/>
                </a:solidFill>
                <a:latin typeface="方正兰亭超细黑简体" panose="02000000000000000000" pitchFamily="2" charset="-122"/>
                <a:ea typeface="方正兰亭超细黑简体" panose="02000000000000000000" pitchFamily="2" charset="-122"/>
                <a:sym typeface="+mn-ea"/>
              </a:rPr>
              <a:t>学习需要和周计划</a:t>
            </a:r>
            <a:endParaRPr lang="zh-CN" altLang="en-US" sz="28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endParaRPr>
          </a:p>
        </p:txBody>
      </p:sp>
      <p:cxnSp>
        <p:nvCxnSpPr>
          <p:cNvPr id="11" name="直接连接符 10"/>
          <p:cNvCxnSpPr/>
          <p:nvPr/>
        </p:nvCxnSpPr>
        <p:spPr>
          <a:xfrm>
            <a:off x="3743163" y="2800635"/>
            <a:ext cx="2771140" cy="0"/>
          </a:xfrm>
          <a:prstGeom prst="line">
            <a:avLst/>
          </a:prstGeom>
          <a:ln w="635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2185954" y="1865745"/>
            <a:ext cx="1256303" cy="1256303"/>
          </a:xfrm>
          <a:prstGeom prst="ellipse">
            <a:avLst/>
          </a:prstGeom>
          <a:solidFill>
            <a:schemeClr val="bg1">
              <a:alpha val="2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文本框 4"/>
          <p:cNvSpPr txBox="1"/>
          <p:nvPr/>
        </p:nvSpPr>
        <p:spPr>
          <a:xfrm>
            <a:off x="2373827" y="2120575"/>
            <a:ext cx="918068" cy="822960"/>
          </a:xfrm>
          <a:prstGeom prst="rect">
            <a:avLst/>
          </a:prstGeom>
          <a:noFill/>
        </p:spPr>
        <p:txBody>
          <a:bodyPr wrap="square" rtlCol="0">
            <a:spAutoFit/>
          </a:bodyPr>
          <a:lstStyle/>
          <a:p>
            <a:pPr algn="ctr"/>
            <a:r>
              <a:rPr lang="en-US" altLang="zh-CN" sz="4800" dirty="0">
                <a:solidFill>
                  <a:schemeClr val="bg1"/>
                </a:solidFill>
                <a:latin typeface="LiHei Pro" panose="020B0500000000000000" pitchFamily="34" charset="-122"/>
                <a:ea typeface="LiHei Pro" panose="020B0500000000000000" pitchFamily="34" charset="-122"/>
              </a:rPr>
              <a:t>0</a:t>
            </a:r>
            <a:r>
              <a:rPr lang="en-US" sz="4800" dirty="0">
                <a:solidFill>
                  <a:schemeClr val="bg1"/>
                </a:solidFill>
                <a:latin typeface="LiHei Pro" panose="020B0500000000000000" pitchFamily="34" charset="-122"/>
                <a:ea typeface="LiHei Pro" panose="020B0500000000000000" pitchFamily="34" charset="-122"/>
              </a:rPr>
              <a:t>3</a:t>
            </a:r>
          </a:p>
        </p:txBody>
      </p:sp>
      <p:sp>
        <p:nvSpPr>
          <p:cNvPr id="27" name="椭圆 26"/>
          <p:cNvSpPr/>
          <p:nvPr/>
        </p:nvSpPr>
        <p:spPr>
          <a:xfrm>
            <a:off x="6729613" y="2646076"/>
            <a:ext cx="258273" cy="258273"/>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椭圆 27"/>
          <p:cNvSpPr/>
          <p:nvPr/>
        </p:nvSpPr>
        <p:spPr>
          <a:xfrm>
            <a:off x="6464544" y="3137022"/>
            <a:ext cx="193277" cy="193277"/>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椭圆 22"/>
          <p:cNvSpPr/>
          <p:nvPr/>
        </p:nvSpPr>
        <p:spPr>
          <a:xfrm>
            <a:off x="6383712" y="2181130"/>
            <a:ext cx="354945" cy="354945"/>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000316" y="-2000186"/>
            <a:ext cx="5143371" cy="9144000"/>
          </a:xfrm>
          <a:prstGeom prst="rect">
            <a:avLst/>
          </a:prstGeom>
        </p:spPr>
      </p:pic>
      <p:sp>
        <p:nvSpPr>
          <p:cNvPr id="23" name="KSO_Shape"/>
          <p:cNvSpPr/>
          <p:nvPr/>
        </p:nvSpPr>
        <p:spPr bwMode="auto">
          <a:xfrm>
            <a:off x="4347779" y="2771621"/>
            <a:ext cx="448444" cy="381925"/>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p:spPr>
        <p:txBody>
          <a:bodyPr bIns="396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350" dirty="0">
              <a:solidFill>
                <a:srgbClr val="FFFFFF"/>
              </a:solidFill>
            </a:endParaRPr>
          </a:p>
        </p:txBody>
      </p:sp>
      <p:grpSp>
        <p:nvGrpSpPr>
          <p:cNvPr id="26" name="组合 25"/>
          <p:cNvGrpSpPr/>
          <p:nvPr/>
        </p:nvGrpSpPr>
        <p:grpSpPr>
          <a:xfrm>
            <a:off x="-684584" y="-92546"/>
            <a:ext cx="3824228" cy="1059954"/>
            <a:chOff x="2820405" y="1766877"/>
            <a:chExt cx="3824228" cy="1106052"/>
          </a:xfrm>
        </p:grpSpPr>
        <p:sp>
          <p:nvSpPr>
            <p:cNvPr id="27" name="椭圆 26"/>
            <p:cNvSpPr/>
            <p:nvPr/>
          </p:nvSpPr>
          <p:spPr>
            <a:xfrm>
              <a:off x="3589426" y="1816847"/>
              <a:ext cx="107601" cy="107601"/>
            </a:xfrm>
            <a:prstGeom prst="ellips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椭圆 27"/>
            <p:cNvSpPr/>
            <p:nvPr/>
          </p:nvSpPr>
          <p:spPr>
            <a:xfrm>
              <a:off x="2975373" y="2632045"/>
              <a:ext cx="193737" cy="193737"/>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椭圆 28"/>
            <p:cNvSpPr/>
            <p:nvPr/>
          </p:nvSpPr>
          <p:spPr>
            <a:xfrm>
              <a:off x="2901560" y="2571143"/>
              <a:ext cx="91053" cy="91053"/>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椭圆 29"/>
            <p:cNvSpPr/>
            <p:nvPr/>
          </p:nvSpPr>
          <p:spPr>
            <a:xfrm>
              <a:off x="3700016" y="1766877"/>
              <a:ext cx="150396" cy="150396"/>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1" name="组合 30"/>
            <p:cNvGrpSpPr/>
            <p:nvPr/>
          </p:nvGrpSpPr>
          <p:grpSpPr>
            <a:xfrm>
              <a:off x="2820405" y="1792810"/>
              <a:ext cx="3824228" cy="1080119"/>
              <a:chOff x="2820405" y="1792810"/>
              <a:chExt cx="3824228" cy="1080119"/>
            </a:xfrm>
          </p:grpSpPr>
          <p:grpSp>
            <p:nvGrpSpPr>
              <p:cNvPr id="32" name="组合 31"/>
              <p:cNvGrpSpPr/>
              <p:nvPr/>
            </p:nvGrpSpPr>
            <p:grpSpPr>
              <a:xfrm>
                <a:off x="3836321" y="2021977"/>
                <a:ext cx="2808312" cy="477769"/>
                <a:chOff x="3524803" y="1716423"/>
                <a:chExt cx="2808312" cy="477769"/>
              </a:xfrm>
            </p:grpSpPr>
            <p:sp>
              <p:nvSpPr>
                <p:cNvPr id="39" name="文本框 38"/>
                <p:cNvSpPr txBox="1"/>
                <p:nvPr/>
              </p:nvSpPr>
              <p:spPr>
                <a:xfrm>
                  <a:off x="3524803" y="1716423"/>
                  <a:ext cx="2808312" cy="477084"/>
                </a:xfrm>
                <a:prstGeom prst="rect">
                  <a:avLst/>
                </a:prstGeom>
                <a:noFill/>
              </p:spPr>
              <p:txBody>
                <a:bodyPr wrap="square" rtlCol="0">
                  <a:spAutoFit/>
                </a:bodyPr>
                <a:lstStyle/>
                <a:p>
                  <a:r>
                    <a:rPr lang="zh-CN" altLang="en-US" sz="2400" dirty="0">
                      <a:ln>
                        <a:solidFill>
                          <a:schemeClr val="bg1"/>
                        </a:solidFill>
                      </a:ln>
                      <a:solidFill>
                        <a:schemeClr val="bg1"/>
                      </a:solidFill>
                      <a:latin typeface="方正兰亭超细黑简体" panose="02000000000000000000" pitchFamily="2" charset="-122"/>
                      <a:ea typeface="方正兰亭超细黑简体" panose="02000000000000000000" pitchFamily="2" charset="-122"/>
                    </a:rPr>
                    <a:t>吹奏嘴型</a:t>
                  </a:r>
                </a:p>
              </p:txBody>
            </p:sp>
            <p:cxnSp>
              <p:nvCxnSpPr>
                <p:cNvPr id="40" name="直接连接符 39"/>
                <p:cNvCxnSpPr/>
                <p:nvPr/>
              </p:nvCxnSpPr>
              <p:spPr>
                <a:xfrm>
                  <a:off x="3674041" y="2194192"/>
                  <a:ext cx="2271333" cy="0"/>
                </a:xfrm>
                <a:prstGeom prst="line">
                  <a:avLst/>
                </a:prstGeom>
                <a:ln w="6350">
                  <a:solidFill>
                    <a:schemeClr val="bg1">
                      <a:alpha val="4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2820405" y="1792810"/>
                <a:ext cx="936104" cy="936104"/>
                <a:chOff x="2411760" y="1851670"/>
                <a:chExt cx="936104" cy="936104"/>
              </a:xfrm>
            </p:grpSpPr>
            <p:sp>
              <p:nvSpPr>
                <p:cNvPr id="37" name="椭圆 36"/>
                <p:cNvSpPr/>
                <p:nvPr/>
              </p:nvSpPr>
              <p:spPr>
                <a:xfrm>
                  <a:off x="2411760" y="1851670"/>
                  <a:ext cx="936104" cy="936104"/>
                </a:xfrm>
                <a:prstGeom prst="ellipse">
                  <a:avLst/>
                </a:prstGeom>
                <a:solidFill>
                  <a:schemeClr val="bg1">
                    <a:alpha val="2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文本框 37"/>
                <p:cNvSpPr txBox="1"/>
                <p:nvPr/>
              </p:nvSpPr>
              <p:spPr>
                <a:xfrm>
                  <a:off x="2566728" y="2008009"/>
                  <a:ext cx="684076" cy="699265"/>
                </a:xfrm>
                <a:prstGeom prst="rect">
                  <a:avLst/>
                </a:prstGeom>
                <a:noFill/>
              </p:spPr>
              <p:txBody>
                <a:bodyPr wrap="square" rtlCol="0">
                  <a:spAutoFit/>
                </a:bodyPr>
                <a:lstStyle/>
                <a:p>
                  <a:endParaRPr lang="zh-CN" altLang="en-US" sz="3600" dirty="0">
                    <a:solidFill>
                      <a:schemeClr val="bg1"/>
                    </a:solidFill>
                    <a:latin typeface="LiHei Pro" panose="020B0500000000000000" pitchFamily="34" charset="-122"/>
                    <a:ea typeface="LiHei Pro" panose="020B0500000000000000" pitchFamily="34" charset="-122"/>
                  </a:endParaRPr>
                </a:p>
              </p:txBody>
            </p:sp>
          </p:grpSp>
          <p:sp>
            <p:nvSpPr>
              <p:cNvPr id="34" name="椭圆 33"/>
              <p:cNvSpPr/>
              <p:nvPr/>
            </p:nvSpPr>
            <p:spPr>
              <a:xfrm>
                <a:off x="6419114" y="2395214"/>
                <a:ext cx="192446" cy="192446"/>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椭圆 34"/>
              <p:cNvSpPr/>
              <p:nvPr/>
            </p:nvSpPr>
            <p:spPr>
              <a:xfrm>
                <a:off x="6211009" y="2728913"/>
                <a:ext cx="144016" cy="144016"/>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椭圆 35"/>
              <p:cNvSpPr/>
              <p:nvPr/>
            </p:nvSpPr>
            <p:spPr>
              <a:xfrm>
                <a:off x="6222786" y="1976437"/>
                <a:ext cx="264479" cy="264479"/>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pic>
        <p:nvPicPr>
          <p:cNvPr id="3" name="图片 2"/>
          <p:cNvPicPr>
            <a:picLocks noChangeAspect="1"/>
          </p:cNvPicPr>
          <p:nvPr/>
        </p:nvPicPr>
        <p:blipFill>
          <a:blip r:embed="rId4"/>
          <a:stretch>
            <a:fillRect/>
          </a:stretch>
        </p:blipFill>
        <p:spPr>
          <a:xfrm>
            <a:off x="2179955" y="-189230"/>
            <a:ext cx="4784090" cy="55213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TotalTime>
  <Words>632</Words>
  <Application>Microsoft Office PowerPoint</Application>
  <PresentationFormat>全屏显示(16:9)</PresentationFormat>
  <Paragraphs>93</Paragraphs>
  <Slides>17</Slides>
  <Notes>17</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余铄</dc:creator>
  <cp:lastModifiedBy>Administrator</cp:lastModifiedBy>
  <cp:revision>45</cp:revision>
  <dcterms:created xsi:type="dcterms:W3CDTF">2016-08-05T10:05:00Z</dcterms:created>
  <dcterms:modified xsi:type="dcterms:W3CDTF">2019-12-22T14:32:46Z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